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63" r:id="rId3"/>
    <p:sldId id="281" r:id="rId4"/>
    <p:sldId id="300" r:id="rId5"/>
    <p:sldId id="301" r:id="rId6"/>
    <p:sldId id="298" r:id="rId7"/>
    <p:sldId id="291" r:id="rId8"/>
    <p:sldId id="306" r:id="rId9"/>
    <p:sldId id="307" r:id="rId10"/>
    <p:sldId id="290" r:id="rId11"/>
    <p:sldId id="289" r:id="rId12"/>
    <p:sldId id="302" r:id="rId13"/>
    <p:sldId id="303" r:id="rId14"/>
    <p:sldId id="305" r:id="rId15"/>
    <p:sldId id="292" r:id="rId16"/>
    <p:sldId id="293" r:id="rId17"/>
    <p:sldId id="308" r:id="rId18"/>
    <p:sldId id="294" r:id="rId19"/>
    <p:sldId id="295" r:id="rId20"/>
    <p:sldId id="337" r:id="rId21"/>
    <p:sldId id="317" r:id="rId22"/>
    <p:sldId id="257" r:id="rId23"/>
    <p:sldId id="343" r:id="rId24"/>
    <p:sldId id="340" r:id="rId25"/>
    <p:sldId id="259" r:id="rId26"/>
    <p:sldId id="315" r:id="rId27"/>
    <p:sldId id="260" r:id="rId28"/>
    <p:sldId id="309" r:id="rId29"/>
    <p:sldId id="261" r:id="rId30"/>
    <p:sldId id="344" r:id="rId31"/>
    <p:sldId id="273" r:id="rId32"/>
    <p:sldId id="341" r:id="rId3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92F758-C2C5-46C0-975F-4A9FEC6827BF}" v="69" dt="2024-09-23T11:59:37.740"/>
  </p1510:revLst>
</p1510:revInfo>
</file>

<file path=ppt/tableStyles.xml><?xml version="1.0" encoding="utf-8"?>
<a:tblStyleLst xmlns:a="http://schemas.openxmlformats.org/drawingml/2006/main" def="{395F2D8D-C5FE-4EA5-ABEF-0A92BC44D552}">
  <a:tblStyle styleId="{395F2D8D-C5FE-4EA5-ABEF-0A92BC44D5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029"/>
    <p:restoredTop sz="73133" autoAdjust="0"/>
  </p:normalViewPr>
  <p:slideViewPr>
    <p:cSldViewPr snapToGrid="0">
      <p:cViewPr varScale="1">
        <p:scale>
          <a:sx n="155" d="100"/>
          <a:sy n="155" d="100"/>
        </p:scale>
        <p:origin x="1788" y="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7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edel, Ralf (ISPW)" userId="7d79eab3-2c23-40d0-a5da-72f3747f24e8" providerId="ADAL" clId="{4572808D-C119-480B-BA1C-82BF8A2F1E0E}"/>
    <pc:docChg chg="custSel addSld delSld modSld sldOrd">
      <pc:chgData name="Kredel, Ralf (ISPW)" userId="7d79eab3-2c23-40d0-a5da-72f3747f24e8" providerId="ADAL" clId="{4572808D-C119-480B-BA1C-82BF8A2F1E0E}" dt="2023-09-26T09:31:17.749" v="444" actId="20577"/>
      <pc:docMkLst>
        <pc:docMk/>
      </pc:docMkLst>
      <pc:sldChg chg="modNotesTx">
        <pc:chgData name="Kredel, Ralf (ISPW)" userId="7d79eab3-2c23-40d0-a5da-72f3747f24e8" providerId="ADAL" clId="{4572808D-C119-480B-BA1C-82BF8A2F1E0E}" dt="2023-09-19T11:30:00.595" v="0"/>
        <pc:sldMkLst>
          <pc:docMk/>
          <pc:sldMk cId="0" sldId="259"/>
        </pc:sldMkLst>
      </pc:sldChg>
      <pc:sldChg chg="addSp delSp modSp mod">
        <pc:chgData name="Kredel, Ralf (ISPW)" userId="7d79eab3-2c23-40d0-a5da-72f3747f24e8" providerId="ADAL" clId="{4572808D-C119-480B-BA1C-82BF8A2F1E0E}" dt="2023-09-26T08:14:32.967" v="209" actId="20577"/>
        <pc:sldMkLst>
          <pc:docMk/>
          <pc:sldMk cId="0" sldId="260"/>
        </pc:sldMkLst>
        <pc:spChg chg="mod">
          <ac:chgData name="Kredel, Ralf (ISPW)" userId="7d79eab3-2c23-40d0-a5da-72f3747f24e8" providerId="ADAL" clId="{4572808D-C119-480B-BA1C-82BF8A2F1E0E}" dt="2023-09-26T08:09:50.446" v="56" actId="20577"/>
          <ac:spMkLst>
            <pc:docMk/>
            <pc:sldMk cId="0" sldId="260"/>
            <ac:spMk id="89" creationId="{00000000-0000-0000-0000-000000000000}"/>
          </ac:spMkLst>
        </pc:spChg>
        <pc:spChg chg="mod">
          <ac:chgData name="Kredel, Ralf (ISPW)" userId="7d79eab3-2c23-40d0-a5da-72f3747f24e8" providerId="ADAL" clId="{4572808D-C119-480B-BA1C-82BF8A2F1E0E}" dt="2023-09-26T08:14:32.967" v="209" actId="20577"/>
          <ac:spMkLst>
            <pc:docMk/>
            <pc:sldMk cId="0" sldId="260"/>
            <ac:spMk id="90" creationId="{00000000-0000-0000-0000-000000000000}"/>
          </ac:spMkLst>
        </pc:spChg>
        <pc:picChg chg="del">
          <ac:chgData name="Kredel, Ralf (ISPW)" userId="7d79eab3-2c23-40d0-a5da-72f3747f24e8" providerId="ADAL" clId="{4572808D-C119-480B-BA1C-82BF8A2F1E0E}" dt="2023-09-26T08:10:11.334" v="76" actId="478"/>
          <ac:picMkLst>
            <pc:docMk/>
            <pc:sldMk cId="0" sldId="260"/>
            <ac:picMk id="4" creationId="{FC5FC38A-54BD-45A3-8681-FDF688E88D5E}"/>
          </ac:picMkLst>
        </pc:picChg>
        <pc:picChg chg="add mod">
          <ac:chgData name="Kredel, Ralf (ISPW)" userId="7d79eab3-2c23-40d0-a5da-72f3747f24e8" providerId="ADAL" clId="{4572808D-C119-480B-BA1C-82BF8A2F1E0E}" dt="2023-09-26T08:11:07.002" v="79" actId="1076"/>
          <ac:picMkLst>
            <pc:docMk/>
            <pc:sldMk cId="0" sldId="260"/>
            <ac:picMk id="1026" creationId="{66AC2DEC-2D4F-FD40-DC68-7A85F5340114}"/>
          </ac:picMkLst>
        </pc:picChg>
      </pc:sldChg>
      <pc:sldChg chg="delSp modSp mod">
        <pc:chgData name="Kredel, Ralf (ISPW)" userId="7d79eab3-2c23-40d0-a5da-72f3747f24e8" providerId="ADAL" clId="{4572808D-C119-480B-BA1C-82BF8A2F1E0E}" dt="2023-09-26T09:30:41.571" v="403" actId="478"/>
        <pc:sldMkLst>
          <pc:docMk/>
          <pc:sldMk cId="957200192" sldId="263"/>
        </pc:sldMkLst>
        <pc:spChg chg="del">
          <ac:chgData name="Kredel, Ralf (ISPW)" userId="7d79eab3-2c23-40d0-a5da-72f3747f24e8" providerId="ADAL" clId="{4572808D-C119-480B-BA1C-82BF8A2F1E0E}" dt="2023-09-26T09:30:41.571" v="403" actId="478"/>
          <ac:spMkLst>
            <pc:docMk/>
            <pc:sldMk cId="957200192" sldId="263"/>
            <ac:spMk id="4" creationId="{5571FCE2-9C96-4093-A79C-360EE3AAA5F0}"/>
          </ac:spMkLst>
        </pc:spChg>
        <pc:spChg chg="mod">
          <ac:chgData name="Kredel, Ralf (ISPW)" userId="7d79eab3-2c23-40d0-a5da-72f3747f24e8" providerId="ADAL" clId="{4572808D-C119-480B-BA1C-82BF8A2F1E0E}" dt="2023-09-26T09:30:38.923" v="402" actId="20577"/>
          <ac:spMkLst>
            <pc:docMk/>
            <pc:sldMk cId="957200192" sldId="263"/>
            <ac:spMk id="108" creationId="{00000000-0000-0000-0000-000000000000}"/>
          </ac:spMkLst>
        </pc:spChg>
      </pc:sldChg>
      <pc:sldChg chg="modSp mod ord">
        <pc:chgData name="Kredel, Ralf (ISPW)" userId="7d79eab3-2c23-40d0-a5da-72f3747f24e8" providerId="ADAL" clId="{4572808D-C119-480B-BA1C-82BF8A2F1E0E}" dt="2023-09-26T09:31:17.749" v="444" actId="20577"/>
        <pc:sldMkLst>
          <pc:docMk/>
          <pc:sldMk cId="4084576807" sldId="295"/>
        </pc:sldMkLst>
        <pc:spChg chg="mod">
          <ac:chgData name="Kredel, Ralf (ISPW)" userId="7d79eab3-2c23-40d0-a5da-72f3747f24e8" providerId="ADAL" clId="{4572808D-C119-480B-BA1C-82BF8A2F1E0E}" dt="2023-09-26T09:31:17.749" v="444" actId="20577"/>
          <ac:spMkLst>
            <pc:docMk/>
            <pc:sldMk cId="4084576807" sldId="295"/>
            <ac:spMk id="2" creationId="{2D69CCFF-DE86-4EB3-9296-F7CDD2E46379}"/>
          </ac:spMkLst>
        </pc:spChg>
      </pc:sldChg>
      <pc:sldChg chg="modSp add mod">
        <pc:chgData name="Kredel, Ralf (ISPW)" userId="7d79eab3-2c23-40d0-a5da-72f3747f24e8" providerId="ADAL" clId="{4572808D-C119-480B-BA1C-82BF8A2F1E0E}" dt="2023-09-26T09:29:26.677" v="366" actId="20577"/>
        <pc:sldMkLst>
          <pc:docMk/>
          <pc:sldMk cId="3514262540" sldId="297"/>
        </pc:sldMkLst>
        <pc:spChg chg="mod">
          <ac:chgData name="Kredel, Ralf (ISPW)" userId="7d79eab3-2c23-40d0-a5da-72f3747f24e8" providerId="ADAL" clId="{4572808D-C119-480B-BA1C-82BF8A2F1E0E}" dt="2023-09-26T09:29:26.677" v="366" actId="20577"/>
          <ac:spMkLst>
            <pc:docMk/>
            <pc:sldMk cId="3514262540" sldId="297"/>
            <ac:spMk id="2" creationId="{9F2B7705-8168-4B27-84F7-23BFD8474220}"/>
          </ac:spMkLst>
        </pc:spChg>
        <pc:spChg chg="mod">
          <ac:chgData name="Kredel, Ralf (ISPW)" userId="7d79eab3-2c23-40d0-a5da-72f3747f24e8" providerId="ADAL" clId="{4572808D-C119-480B-BA1C-82BF8A2F1E0E}" dt="2023-09-26T08:15:21.259" v="222" actId="20577"/>
          <ac:spMkLst>
            <pc:docMk/>
            <pc:sldMk cId="3514262540" sldId="297"/>
            <ac:spMk id="3" creationId="{827E2FD2-372F-4CEC-8AD6-64DC5A40BEFF}"/>
          </ac:spMkLst>
        </pc:spChg>
      </pc:sldChg>
      <pc:sldChg chg="delSp modSp del mod">
        <pc:chgData name="Kredel, Ralf (ISPW)" userId="7d79eab3-2c23-40d0-a5da-72f3747f24e8" providerId="ADAL" clId="{4572808D-C119-480B-BA1C-82BF8A2F1E0E}" dt="2023-09-26T08:09:40.939" v="50" actId="47"/>
        <pc:sldMkLst>
          <pc:docMk/>
          <pc:sldMk cId="157691029" sldId="310"/>
        </pc:sldMkLst>
        <pc:spChg chg="mod">
          <ac:chgData name="Kredel, Ralf (ISPW)" userId="7d79eab3-2c23-40d0-a5da-72f3747f24e8" providerId="ADAL" clId="{4572808D-C119-480B-BA1C-82BF8A2F1E0E}" dt="2023-09-26T08:09:27.866" v="47" actId="20577"/>
          <ac:spMkLst>
            <pc:docMk/>
            <pc:sldMk cId="157691029" sldId="310"/>
            <ac:spMk id="2" creationId="{715B7B06-D7F2-4ED4-8CA1-A865837E5E09}"/>
          </ac:spMkLst>
        </pc:spChg>
        <pc:spChg chg="mod">
          <ac:chgData name="Kredel, Ralf (ISPW)" userId="7d79eab3-2c23-40d0-a5da-72f3747f24e8" providerId="ADAL" clId="{4572808D-C119-480B-BA1C-82BF8A2F1E0E}" dt="2023-09-26T08:09:33.316" v="49" actId="20577"/>
          <ac:spMkLst>
            <pc:docMk/>
            <pc:sldMk cId="157691029" sldId="310"/>
            <ac:spMk id="3" creationId="{699D7D97-2B99-45DE-9BFB-8488CE63D221}"/>
          </ac:spMkLst>
        </pc:spChg>
        <pc:picChg chg="del">
          <ac:chgData name="Kredel, Ralf (ISPW)" userId="7d79eab3-2c23-40d0-a5da-72f3747f24e8" providerId="ADAL" clId="{4572808D-C119-480B-BA1C-82BF8A2F1E0E}" dt="2023-09-26T08:09:29.762" v="48" actId="478"/>
          <ac:picMkLst>
            <pc:docMk/>
            <pc:sldMk cId="157691029" sldId="310"/>
            <ac:picMk id="5" creationId="{BBB46CCC-4572-44B4-8752-0988D711D5D7}"/>
          </ac:picMkLst>
        </pc:picChg>
      </pc:sldChg>
      <pc:sldChg chg="add del">
        <pc:chgData name="Kredel, Ralf (ISPW)" userId="7d79eab3-2c23-40d0-a5da-72f3747f24e8" providerId="ADAL" clId="{4572808D-C119-480B-BA1C-82BF8A2F1E0E}" dt="2023-09-26T09:29:39.649" v="367" actId="47"/>
        <pc:sldMkLst>
          <pc:docMk/>
          <pc:sldMk cId="1912785183" sldId="311"/>
        </pc:sldMkLst>
      </pc:sldChg>
      <pc:sldChg chg="del">
        <pc:chgData name="Kredel, Ralf (ISPW)" userId="7d79eab3-2c23-40d0-a5da-72f3747f24e8" providerId="ADAL" clId="{4572808D-C119-480B-BA1C-82BF8A2F1E0E}" dt="2023-09-26T09:18:11.309" v="339" actId="2696"/>
        <pc:sldMkLst>
          <pc:docMk/>
          <pc:sldMk cId="2867020665" sldId="311"/>
        </pc:sldMkLst>
      </pc:sldChg>
      <pc:sldChg chg="del">
        <pc:chgData name="Kredel, Ralf (ISPW)" userId="7d79eab3-2c23-40d0-a5da-72f3747f24e8" providerId="ADAL" clId="{4572808D-C119-480B-BA1C-82BF8A2F1E0E}" dt="2023-09-26T09:18:11.309" v="339" actId="2696"/>
        <pc:sldMkLst>
          <pc:docMk/>
          <pc:sldMk cId="1743415173" sldId="312"/>
        </pc:sldMkLst>
      </pc:sldChg>
      <pc:sldChg chg="add del">
        <pc:chgData name="Kredel, Ralf (ISPW)" userId="7d79eab3-2c23-40d0-a5da-72f3747f24e8" providerId="ADAL" clId="{4572808D-C119-480B-BA1C-82BF8A2F1E0E}" dt="2023-09-26T09:29:40.318" v="368" actId="47"/>
        <pc:sldMkLst>
          <pc:docMk/>
          <pc:sldMk cId="3776386243" sldId="312"/>
        </pc:sldMkLst>
      </pc:sldChg>
      <pc:sldChg chg="add del">
        <pc:chgData name="Kredel, Ralf (ISPW)" userId="7d79eab3-2c23-40d0-a5da-72f3747f24e8" providerId="ADAL" clId="{4572808D-C119-480B-BA1C-82BF8A2F1E0E}" dt="2023-09-26T09:29:40.932" v="369" actId="47"/>
        <pc:sldMkLst>
          <pc:docMk/>
          <pc:sldMk cId="1789031391" sldId="313"/>
        </pc:sldMkLst>
      </pc:sldChg>
      <pc:sldChg chg="del">
        <pc:chgData name="Kredel, Ralf (ISPW)" userId="7d79eab3-2c23-40d0-a5da-72f3747f24e8" providerId="ADAL" clId="{4572808D-C119-480B-BA1C-82BF8A2F1E0E}" dt="2023-09-26T09:18:11.309" v="339" actId="2696"/>
        <pc:sldMkLst>
          <pc:docMk/>
          <pc:sldMk cId="1945921175" sldId="313"/>
        </pc:sldMkLst>
      </pc:sldChg>
      <pc:sldChg chg="add del">
        <pc:chgData name="Kredel, Ralf (ISPW)" userId="7d79eab3-2c23-40d0-a5da-72f3747f24e8" providerId="ADAL" clId="{4572808D-C119-480B-BA1C-82BF8A2F1E0E}" dt="2023-09-26T09:29:42.021" v="370" actId="47"/>
        <pc:sldMkLst>
          <pc:docMk/>
          <pc:sldMk cId="102810869" sldId="314"/>
        </pc:sldMkLst>
      </pc:sldChg>
      <pc:sldChg chg="del">
        <pc:chgData name="Kredel, Ralf (ISPW)" userId="7d79eab3-2c23-40d0-a5da-72f3747f24e8" providerId="ADAL" clId="{4572808D-C119-480B-BA1C-82BF8A2F1E0E}" dt="2023-09-26T09:18:11.309" v="339" actId="2696"/>
        <pc:sldMkLst>
          <pc:docMk/>
          <pc:sldMk cId="1671544766" sldId="314"/>
        </pc:sldMkLst>
      </pc:sldChg>
      <pc:sldChg chg="addSp delSp modSp mod">
        <pc:chgData name="Kredel, Ralf (ISPW)" userId="7d79eab3-2c23-40d0-a5da-72f3747f24e8" providerId="ADAL" clId="{4572808D-C119-480B-BA1C-82BF8A2F1E0E}" dt="2023-09-26T08:11:21.455" v="83" actId="1076"/>
        <pc:sldMkLst>
          <pc:docMk/>
          <pc:sldMk cId="1325437636" sldId="315"/>
        </pc:sldMkLst>
        <pc:grpChg chg="del">
          <ac:chgData name="Kredel, Ralf (ISPW)" userId="7d79eab3-2c23-40d0-a5da-72f3747f24e8" providerId="ADAL" clId="{4572808D-C119-480B-BA1C-82BF8A2F1E0E}" dt="2023-09-26T08:11:13.453" v="80" actId="478"/>
          <ac:grpSpMkLst>
            <pc:docMk/>
            <pc:sldMk cId="1325437636" sldId="315"/>
            <ac:grpSpMk id="29" creationId="{9FD81926-48A0-46A1-AD71-ED67B453C7B9}"/>
          </ac:grpSpMkLst>
        </pc:grpChg>
        <pc:picChg chg="del">
          <ac:chgData name="Kredel, Ralf (ISPW)" userId="7d79eab3-2c23-40d0-a5da-72f3747f24e8" providerId="ADAL" clId="{4572808D-C119-480B-BA1C-82BF8A2F1E0E}" dt="2023-09-26T08:11:13.453" v="80" actId="478"/>
          <ac:picMkLst>
            <pc:docMk/>
            <pc:sldMk cId="1325437636" sldId="315"/>
            <ac:picMk id="21" creationId="{0A8B96CC-7566-4384-B5AA-C6500A860CE9}"/>
          </ac:picMkLst>
        </pc:picChg>
        <pc:picChg chg="add mod">
          <ac:chgData name="Kredel, Ralf (ISPW)" userId="7d79eab3-2c23-40d0-a5da-72f3747f24e8" providerId="ADAL" clId="{4572808D-C119-480B-BA1C-82BF8A2F1E0E}" dt="2023-09-26T08:11:21.455" v="83" actId="1076"/>
          <ac:picMkLst>
            <pc:docMk/>
            <pc:sldMk cId="1325437636" sldId="315"/>
            <ac:picMk id="2050" creationId="{1F392275-1510-5E0E-F297-5CC98442E389}"/>
          </ac:picMkLst>
        </pc:picChg>
      </pc:sldChg>
      <pc:sldChg chg="del">
        <pc:chgData name="Kredel, Ralf (ISPW)" userId="7d79eab3-2c23-40d0-a5da-72f3747f24e8" providerId="ADAL" clId="{4572808D-C119-480B-BA1C-82BF8A2F1E0E}" dt="2023-09-26T09:29:11.276" v="341" actId="47"/>
        <pc:sldMkLst>
          <pc:docMk/>
          <pc:sldMk cId="1242288181" sldId="327"/>
        </pc:sldMkLst>
      </pc:sldChg>
      <pc:sldChg chg="del">
        <pc:chgData name="Kredel, Ralf (ISPW)" userId="7d79eab3-2c23-40d0-a5da-72f3747f24e8" providerId="ADAL" clId="{4572808D-C119-480B-BA1C-82BF8A2F1E0E}" dt="2023-09-26T09:29:11.276" v="341" actId="47"/>
        <pc:sldMkLst>
          <pc:docMk/>
          <pc:sldMk cId="2334219185" sldId="328"/>
        </pc:sldMkLst>
      </pc:sldChg>
      <pc:sldChg chg="del">
        <pc:chgData name="Kredel, Ralf (ISPW)" userId="7d79eab3-2c23-40d0-a5da-72f3747f24e8" providerId="ADAL" clId="{4572808D-C119-480B-BA1C-82BF8A2F1E0E}" dt="2023-09-26T09:29:11.276" v="341" actId="47"/>
        <pc:sldMkLst>
          <pc:docMk/>
          <pc:sldMk cId="963212947" sldId="329"/>
        </pc:sldMkLst>
      </pc:sldChg>
      <pc:sldChg chg="modSp del mod modShow">
        <pc:chgData name="Kredel, Ralf (ISPW)" userId="7d79eab3-2c23-40d0-a5da-72f3747f24e8" providerId="ADAL" clId="{4572808D-C119-480B-BA1C-82BF8A2F1E0E}" dt="2023-09-26T09:29:47.662" v="371" actId="47"/>
        <pc:sldMkLst>
          <pc:docMk/>
          <pc:sldMk cId="326778960" sldId="335"/>
        </pc:sldMkLst>
        <pc:spChg chg="mod">
          <ac:chgData name="Kredel, Ralf (ISPW)" userId="7d79eab3-2c23-40d0-a5da-72f3747f24e8" providerId="ADAL" clId="{4572808D-C119-480B-BA1C-82BF8A2F1E0E}" dt="2023-09-26T08:11:41.201" v="89" actId="20577"/>
          <ac:spMkLst>
            <pc:docMk/>
            <pc:sldMk cId="326778960" sldId="335"/>
            <ac:spMk id="2" creationId="{D68B7E96-8A55-4314-913A-CCCD0CA6E9D9}"/>
          </ac:spMkLst>
        </pc:spChg>
      </pc:sldChg>
      <pc:sldChg chg="modSp add mod">
        <pc:chgData name="Kredel, Ralf (ISPW)" userId="7d79eab3-2c23-40d0-a5da-72f3747f24e8" providerId="ADAL" clId="{4572808D-C119-480B-BA1C-82BF8A2F1E0E}" dt="2023-09-26T08:19:52.045" v="335" actId="20577"/>
        <pc:sldMkLst>
          <pc:docMk/>
          <pc:sldMk cId="2198856564" sldId="341"/>
        </pc:sldMkLst>
        <pc:spChg chg="mod">
          <ac:chgData name="Kredel, Ralf (ISPW)" userId="7d79eab3-2c23-40d0-a5da-72f3747f24e8" providerId="ADAL" clId="{4572808D-C119-480B-BA1C-82BF8A2F1E0E}" dt="2023-09-26T08:15:13.445" v="220" actId="20577"/>
          <ac:spMkLst>
            <pc:docMk/>
            <pc:sldMk cId="2198856564" sldId="341"/>
            <ac:spMk id="2" creationId="{9F2B7705-8168-4B27-84F7-23BFD8474220}"/>
          </ac:spMkLst>
        </pc:spChg>
        <pc:spChg chg="mod">
          <ac:chgData name="Kredel, Ralf (ISPW)" userId="7d79eab3-2c23-40d0-a5da-72f3747f24e8" providerId="ADAL" clId="{4572808D-C119-480B-BA1C-82BF8A2F1E0E}" dt="2023-09-26T08:19:52.045" v="335" actId="20577"/>
          <ac:spMkLst>
            <pc:docMk/>
            <pc:sldMk cId="2198856564" sldId="341"/>
            <ac:spMk id="3" creationId="{827E2FD2-372F-4CEC-8AD6-64DC5A40BEFF}"/>
          </ac:spMkLst>
        </pc:spChg>
      </pc:sldChg>
      <pc:sldChg chg="modSp new del mod">
        <pc:chgData name="Kredel, Ralf (ISPW)" userId="7d79eab3-2c23-40d0-a5da-72f3747f24e8" providerId="ADAL" clId="{4572808D-C119-480B-BA1C-82BF8A2F1E0E}" dt="2023-09-26T08:09:03.496" v="35" actId="47"/>
        <pc:sldMkLst>
          <pc:docMk/>
          <pc:sldMk cId="2620342015" sldId="341"/>
        </pc:sldMkLst>
        <pc:spChg chg="mod">
          <ac:chgData name="Kredel, Ralf (ISPW)" userId="7d79eab3-2c23-40d0-a5da-72f3747f24e8" providerId="ADAL" clId="{4572808D-C119-480B-BA1C-82BF8A2F1E0E}" dt="2023-09-26T08:08:50.222" v="31" actId="21"/>
          <ac:spMkLst>
            <pc:docMk/>
            <pc:sldMk cId="2620342015" sldId="341"/>
            <ac:spMk id="3" creationId="{7C6A845A-82DE-1409-0117-3FD7BA05C1D3}"/>
          </ac:spMkLst>
        </pc:spChg>
      </pc:sldChg>
      <pc:sldChg chg="modSp new mod">
        <pc:chgData name="Kredel, Ralf (ISPW)" userId="7d79eab3-2c23-40d0-a5da-72f3747f24e8" providerId="ADAL" clId="{4572808D-C119-480B-BA1C-82BF8A2F1E0E}" dt="2023-09-26T09:18:00.532" v="338" actId="20577"/>
        <pc:sldMkLst>
          <pc:docMk/>
          <pc:sldMk cId="2979934152" sldId="342"/>
        </pc:sldMkLst>
        <pc:spChg chg="mod">
          <ac:chgData name="Kredel, Ralf (ISPW)" userId="7d79eab3-2c23-40d0-a5da-72f3747f24e8" providerId="ADAL" clId="{4572808D-C119-480B-BA1C-82BF8A2F1E0E}" dt="2023-09-26T09:18:00.532" v="338" actId="20577"/>
          <ac:spMkLst>
            <pc:docMk/>
            <pc:sldMk cId="2979934152" sldId="342"/>
            <ac:spMk id="3" creationId="{D4F45DAE-301E-5ED4-27FE-91A17A5C0893}"/>
          </ac:spMkLst>
        </pc:spChg>
      </pc:sldChg>
    </pc:docChg>
  </pc:docChgLst>
  <pc:docChgLst>
    <pc:chgData name="Kredel, Ralf (ISPW)" userId="7d79eab3-2c23-40d0-a5da-72f3747f24e8" providerId="ADAL" clId="{8620518E-F183-4029-95DA-114A5763A61E}"/>
    <pc:docChg chg="addSld delSld modSld sldOrd">
      <pc:chgData name="Kredel, Ralf (ISPW)" userId="7d79eab3-2c23-40d0-a5da-72f3747f24e8" providerId="ADAL" clId="{8620518E-F183-4029-95DA-114A5763A61E}" dt="2023-09-19T11:22:42.995" v="32" actId="47"/>
      <pc:docMkLst>
        <pc:docMk/>
      </pc:docMkLst>
      <pc:sldChg chg="add del">
        <pc:chgData name="Kredel, Ralf (ISPW)" userId="7d79eab3-2c23-40d0-a5da-72f3747f24e8" providerId="ADAL" clId="{8620518E-F183-4029-95DA-114A5763A61E}" dt="2023-09-19T11:21:27.463" v="2"/>
        <pc:sldMkLst>
          <pc:docMk/>
          <pc:sldMk cId="0" sldId="256"/>
        </pc:sldMkLst>
      </pc:sldChg>
      <pc:sldChg chg="add del">
        <pc:chgData name="Kredel, Ralf (ISPW)" userId="7d79eab3-2c23-40d0-a5da-72f3747f24e8" providerId="ADAL" clId="{8620518E-F183-4029-95DA-114A5763A61E}" dt="2023-09-19T11:21:56.055" v="6"/>
        <pc:sldMkLst>
          <pc:docMk/>
          <pc:sldMk cId="0" sldId="257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0" sldId="258"/>
        </pc:sldMkLst>
      </pc:sldChg>
      <pc:sldChg chg="add del">
        <pc:chgData name="Kredel, Ralf (ISPW)" userId="7d79eab3-2c23-40d0-a5da-72f3747f24e8" providerId="ADAL" clId="{8620518E-F183-4029-95DA-114A5763A61E}" dt="2023-09-19T11:21:56.055" v="6"/>
        <pc:sldMkLst>
          <pc:docMk/>
          <pc:sldMk cId="0" sldId="259"/>
        </pc:sldMkLst>
      </pc:sldChg>
      <pc:sldChg chg="add del">
        <pc:chgData name="Kredel, Ralf (ISPW)" userId="7d79eab3-2c23-40d0-a5da-72f3747f24e8" providerId="ADAL" clId="{8620518E-F183-4029-95DA-114A5763A61E}" dt="2023-09-19T11:21:56.055" v="6"/>
        <pc:sldMkLst>
          <pc:docMk/>
          <pc:sldMk cId="0" sldId="260"/>
        </pc:sldMkLst>
      </pc:sldChg>
      <pc:sldChg chg="add">
        <pc:chgData name="Kredel, Ralf (ISPW)" userId="7d79eab3-2c23-40d0-a5da-72f3747f24e8" providerId="ADAL" clId="{8620518E-F183-4029-95DA-114A5763A61E}" dt="2023-09-19T11:21:56.055" v="6"/>
        <pc:sldMkLst>
          <pc:docMk/>
          <pc:sldMk cId="0" sldId="261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1073453521" sldId="261"/>
        </pc:sldMkLst>
      </pc:sldChg>
      <pc:sldChg chg="modSp add mod">
        <pc:chgData name="Kredel, Ralf (ISPW)" userId="7d79eab3-2c23-40d0-a5da-72f3747f24e8" providerId="ADAL" clId="{8620518E-F183-4029-95DA-114A5763A61E}" dt="2023-09-19T11:22:28.279" v="31" actId="20577"/>
        <pc:sldMkLst>
          <pc:docMk/>
          <pc:sldMk cId="957200192" sldId="263"/>
        </pc:sldMkLst>
        <pc:spChg chg="mod">
          <ac:chgData name="Kredel, Ralf (ISPW)" userId="7d79eab3-2c23-40d0-a5da-72f3747f24e8" providerId="ADAL" clId="{8620518E-F183-4029-95DA-114A5763A61E}" dt="2023-09-19T11:22:28.279" v="31" actId="20577"/>
          <ac:spMkLst>
            <pc:docMk/>
            <pc:sldMk cId="957200192" sldId="263"/>
            <ac:spMk id="108" creationId="{00000000-0000-0000-0000-000000000000}"/>
          </ac:spMkLst>
        </pc:spChg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0" sldId="265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0" sldId="266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0" sldId="268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0" sldId="270"/>
        </pc:sldMkLst>
      </pc:sldChg>
      <pc:sldChg chg="add">
        <pc:chgData name="Kredel, Ralf (ISPW)" userId="7d79eab3-2c23-40d0-a5da-72f3747f24e8" providerId="ADAL" clId="{8620518E-F183-4029-95DA-114A5763A61E}" dt="2023-09-19T11:21:56.055" v="6"/>
        <pc:sldMkLst>
          <pc:docMk/>
          <pc:sldMk cId="1851819737" sldId="273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1126532277" sldId="274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3495210515" sldId="275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1714611474" sldId="277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3038831849" sldId="278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3335804941" sldId="279"/>
        </pc:sldMkLst>
      </pc:sldChg>
      <pc:sldChg chg="add ord">
        <pc:chgData name="Kredel, Ralf (ISPW)" userId="7d79eab3-2c23-40d0-a5da-72f3747f24e8" providerId="ADAL" clId="{8620518E-F183-4029-95DA-114A5763A61E}" dt="2023-09-19T11:21:51.960" v="5"/>
        <pc:sldMkLst>
          <pc:docMk/>
          <pc:sldMk cId="2044819962" sldId="281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2120496853" sldId="282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3586995205" sldId="283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1836269451" sldId="284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209092715" sldId="285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2768081772" sldId="286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2039376097" sldId="287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1458059774" sldId="288"/>
        </pc:sldMkLst>
      </pc:sldChg>
      <pc:sldChg chg="add">
        <pc:chgData name="Kredel, Ralf (ISPW)" userId="7d79eab3-2c23-40d0-a5da-72f3747f24e8" providerId="ADAL" clId="{8620518E-F183-4029-95DA-114A5763A61E}" dt="2023-09-19T11:21:04.083" v="1"/>
        <pc:sldMkLst>
          <pc:docMk/>
          <pc:sldMk cId="3812366075" sldId="289"/>
        </pc:sldMkLst>
      </pc:sldChg>
      <pc:sldChg chg="add">
        <pc:chgData name="Kredel, Ralf (ISPW)" userId="7d79eab3-2c23-40d0-a5da-72f3747f24e8" providerId="ADAL" clId="{8620518E-F183-4029-95DA-114A5763A61E}" dt="2023-09-19T11:21:04.083" v="1"/>
        <pc:sldMkLst>
          <pc:docMk/>
          <pc:sldMk cId="284549924" sldId="290"/>
        </pc:sldMkLst>
      </pc:sldChg>
      <pc:sldChg chg="add">
        <pc:chgData name="Kredel, Ralf (ISPW)" userId="7d79eab3-2c23-40d0-a5da-72f3747f24e8" providerId="ADAL" clId="{8620518E-F183-4029-95DA-114A5763A61E}" dt="2023-09-19T11:21:04.083" v="1"/>
        <pc:sldMkLst>
          <pc:docMk/>
          <pc:sldMk cId="1206535565" sldId="291"/>
        </pc:sldMkLst>
      </pc:sldChg>
      <pc:sldChg chg="add">
        <pc:chgData name="Kredel, Ralf (ISPW)" userId="7d79eab3-2c23-40d0-a5da-72f3747f24e8" providerId="ADAL" clId="{8620518E-F183-4029-95DA-114A5763A61E}" dt="2023-09-19T11:21:04.083" v="1"/>
        <pc:sldMkLst>
          <pc:docMk/>
          <pc:sldMk cId="2878249028" sldId="292"/>
        </pc:sldMkLst>
      </pc:sldChg>
      <pc:sldChg chg="add">
        <pc:chgData name="Kredel, Ralf (ISPW)" userId="7d79eab3-2c23-40d0-a5da-72f3747f24e8" providerId="ADAL" clId="{8620518E-F183-4029-95DA-114A5763A61E}" dt="2023-09-19T11:21:04.083" v="1"/>
        <pc:sldMkLst>
          <pc:docMk/>
          <pc:sldMk cId="3973378916" sldId="293"/>
        </pc:sldMkLst>
      </pc:sldChg>
      <pc:sldChg chg="add">
        <pc:chgData name="Kredel, Ralf (ISPW)" userId="7d79eab3-2c23-40d0-a5da-72f3747f24e8" providerId="ADAL" clId="{8620518E-F183-4029-95DA-114A5763A61E}" dt="2023-09-19T11:21:04.083" v="1"/>
        <pc:sldMkLst>
          <pc:docMk/>
          <pc:sldMk cId="3262518884" sldId="294"/>
        </pc:sldMkLst>
      </pc:sldChg>
      <pc:sldChg chg="add">
        <pc:chgData name="Kredel, Ralf (ISPW)" userId="7d79eab3-2c23-40d0-a5da-72f3747f24e8" providerId="ADAL" clId="{8620518E-F183-4029-95DA-114A5763A61E}" dt="2023-09-19T11:21:04.083" v="1"/>
        <pc:sldMkLst>
          <pc:docMk/>
          <pc:sldMk cId="4084576807" sldId="295"/>
        </pc:sldMkLst>
      </pc:sldChg>
      <pc:sldChg chg="add del">
        <pc:chgData name="Kredel, Ralf (ISPW)" userId="7d79eab3-2c23-40d0-a5da-72f3747f24e8" providerId="ADAL" clId="{8620518E-F183-4029-95DA-114A5763A61E}" dt="2023-09-19T11:22:42.995" v="32" actId="47"/>
        <pc:sldMkLst>
          <pc:docMk/>
          <pc:sldMk cId="1741678345" sldId="296"/>
        </pc:sldMkLst>
      </pc:sldChg>
      <pc:sldChg chg="add del">
        <pc:chgData name="Kredel, Ralf (ISPW)" userId="7d79eab3-2c23-40d0-a5da-72f3747f24e8" providerId="ADAL" clId="{8620518E-F183-4029-95DA-114A5763A61E}" dt="2023-09-19T11:22:17.425" v="8" actId="47"/>
        <pc:sldMkLst>
          <pc:docMk/>
          <pc:sldMk cId="3514262540" sldId="297"/>
        </pc:sldMkLst>
      </pc:sldChg>
      <pc:sldChg chg="add">
        <pc:chgData name="Kredel, Ralf (ISPW)" userId="7d79eab3-2c23-40d0-a5da-72f3747f24e8" providerId="ADAL" clId="{8620518E-F183-4029-95DA-114A5763A61E}" dt="2023-09-19T11:21:04.083" v="1"/>
        <pc:sldMkLst>
          <pc:docMk/>
          <pc:sldMk cId="1714311644" sldId="298"/>
        </pc:sldMkLst>
      </pc:sldChg>
      <pc:sldChg chg="add setBg">
        <pc:chgData name="Kredel, Ralf (ISPW)" userId="7d79eab3-2c23-40d0-a5da-72f3747f24e8" providerId="ADAL" clId="{8620518E-F183-4029-95DA-114A5763A61E}" dt="2023-09-19T11:21:04.083" v="1"/>
        <pc:sldMkLst>
          <pc:docMk/>
          <pc:sldMk cId="1352371678" sldId="300"/>
        </pc:sldMkLst>
      </pc:sldChg>
      <pc:sldChg chg="add">
        <pc:chgData name="Kredel, Ralf (ISPW)" userId="7d79eab3-2c23-40d0-a5da-72f3747f24e8" providerId="ADAL" clId="{8620518E-F183-4029-95DA-114A5763A61E}" dt="2023-09-19T11:21:04.083" v="1"/>
        <pc:sldMkLst>
          <pc:docMk/>
          <pc:sldMk cId="3830797272" sldId="301"/>
        </pc:sldMkLst>
      </pc:sldChg>
      <pc:sldChg chg="add">
        <pc:chgData name="Kredel, Ralf (ISPW)" userId="7d79eab3-2c23-40d0-a5da-72f3747f24e8" providerId="ADAL" clId="{8620518E-F183-4029-95DA-114A5763A61E}" dt="2023-09-19T11:21:04.083" v="1"/>
        <pc:sldMkLst>
          <pc:docMk/>
          <pc:sldMk cId="764720640" sldId="302"/>
        </pc:sldMkLst>
      </pc:sldChg>
      <pc:sldChg chg="add">
        <pc:chgData name="Kredel, Ralf (ISPW)" userId="7d79eab3-2c23-40d0-a5da-72f3747f24e8" providerId="ADAL" clId="{8620518E-F183-4029-95DA-114A5763A61E}" dt="2023-09-19T11:21:04.083" v="1"/>
        <pc:sldMkLst>
          <pc:docMk/>
          <pc:sldMk cId="928479181" sldId="303"/>
        </pc:sldMkLst>
      </pc:sldChg>
      <pc:sldChg chg="add">
        <pc:chgData name="Kredel, Ralf (ISPW)" userId="7d79eab3-2c23-40d0-a5da-72f3747f24e8" providerId="ADAL" clId="{8620518E-F183-4029-95DA-114A5763A61E}" dt="2023-09-19T11:21:04.083" v="1"/>
        <pc:sldMkLst>
          <pc:docMk/>
          <pc:sldMk cId="2742906683" sldId="305"/>
        </pc:sldMkLst>
      </pc:sldChg>
      <pc:sldChg chg="add">
        <pc:chgData name="Kredel, Ralf (ISPW)" userId="7d79eab3-2c23-40d0-a5da-72f3747f24e8" providerId="ADAL" clId="{8620518E-F183-4029-95DA-114A5763A61E}" dt="2023-09-19T11:21:04.083" v="1"/>
        <pc:sldMkLst>
          <pc:docMk/>
          <pc:sldMk cId="2170314613" sldId="306"/>
        </pc:sldMkLst>
      </pc:sldChg>
      <pc:sldChg chg="add">
        <pc:chgData name="Kredel, Ralf (ISPW)" userId="7d79eab3-2c23-40d0-a5da-72f3747f24e8" providerId="ADAL" clId="{8620518E-F183-4029-95DA-114A5763A61E}" dt="2023-09-19T11:21:04.083" v="1"/>
        <pc:sldMkLst>
          <pc:docMk/>
          <pc:sldMk cId="2029677851" sldId="307"/>
        </pc:sldMkLst>
      </pc:sldChg>
      <pc:sldChg chg="add">
        <pc:chgData name="Kredel, Ralf (ISPW)" userId="7d79eab3-2c23-40d0-a5da-72f3747f24e8" providerId="ADAL" clId="{8620518E-F183-4029-95DA-114A5763A61E}" dt="2023-09-19T11:21:04.083" v="1"/>
        <pc:sldMkLst>
          <pc:docMk/>
          <pc:sldMk cId="574636137" sldId="308"/>
        </pc:sldMkLst>
      </pc:sldChg>
      <pc:sldChg chg="add">
        <pc:chgData name="Kredel, Ralf (ISPW)" userId="7d79eab3-2c23-40d0-a5da-72f3747f24e8" providerId="ADAL" clId="{8620518E-F183-4029-95DA-114A5763A61E}" dt="2023-09-19T11:21:56.055" v="6"/>
        <pc:sldMkLst>
          <pc:docMk/>
          <pc:sldMk cId="1893850300" sldId="309"/>
        </pc:sldMkLst>
      </pc:sldChg>
      <pc:sldChg chg="add">
        <pc:chgData name="Kredel, Ralf (ISPW)" userId="7d79eab3-2c23-40d0-a5da-72f3747f24e8" providerId="ADAL" clId="{8620518E-F183-4029-95DA-114A5763A61E}" dt="2023-09-19T11:21:56.055" v="6"/>
        <pc:sldMkLst>
          <pc:docMk/>
          <pc:sldMk cId="157691029" sldId="310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957975250" sldId="310"/>
        </pc:sldMkLst>
      </pc:sldChg>
      <pc:sldChg chg="add">
        <pc:chgData name="Kredel, Ralf (ISPW)" userId="7d79eab3-2c23-40d0-a5da-72f3747f24e8" providerId="ADAL" clId="{8620518E-F183-4029-95DA-114A5763A61E}" dt="2023-09-19T11:21:56.055" v="6"/>
        <pc:sldMkLst>
          <pc:docMk/>
          <pc:sldMk cId="2867020665" sldId="311"/>
        </pc:sldMkLst>
      </pc:sldChg>
      <pc:sldChg chg="add">
        <pc:chgData name="Kredel, Ralf (ISPW)" userId="7d79eab3-2c23-40d0-a5da-72f3747f24e8" providerId="ADAL" clId="{8620518E-F183-4029-95DA-114A5763A61E}" dt="2023-09-19T11:21:56.055" v="6"/>
        <pc:sldMkLst>
          <pc:docMk/>
          <pc:sldMk cId="1743415173" sldId="312"/>
        </pc:sldMkLst>
      </pc:sldChg>
      <pc:sldChg chg="add">
        <pc:chgData name="Kredel, Ralf (ISPW)" userId="7d79eab3-2c23-40d0-a5da-72f3747f24e8" providerId="ADAL" clId="{8620518E-F183-4029-95DA-114A5763A61E}" dt="2023-09-19T11:21:56.055" v="6"/>
        <pc:sldMkLst>
          <pc:docMk/>
          <pc:sldMk cId="1945921175" sldId="313"/>
        </pc:sldMkLst>
      </pc:sldChg>
      <pc:sldChg chg="add">
        <pc:chgData name="Kredel, Ralf (ISPW)" userId="7d79eab3-2c23-40d0-a5da-72f3747f24e8" providerId="ADAL" clId="{8620518E-F183-4029-95DA-114A5763A61E}" dt="2023-09-19T11:21:56.055" v="6"/>
        <pc:sldMkLst>
          <pc:docMk/>
          <pc:sldMk cId="1671544766" sldId="314"/>
        </pc:sldMkLst>
      </pc:sldChg>
      <pc:sldChg chg="add">
        <pc:chgData name="Kredel, Ralf (ISPW)" userId="7d79eab3-2c23-40d0-a5da-72f3747f24e8" providerId="ADAL" clId="{8620518E-F183-4029-95DA-114A5763A61E}" dt="2023-09-19T11:21:56.055" v="6"/>
        <pc:sldMkLst>
          <pc:docMk/>
          <pc:sldMk cId="1325437636" sldId="315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3156688780" sldId="315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3553103339" sldId="317"/>
        </pc:sldMkLst>
      </pc:sldChg>
      <pc:sldChg chg="add">
        <pc:chgData name="Kredel, Ralf (ISPW)" userId="7d79eab3-2c23-40d0-a5da-72f3747f24e8" providerId="ADAL" clId="{8620518E-F183-4029-95DA-114A5763A61E}" dt="2023-09-19T11:21:56.055" v="6"/>
        <pc:sldMkLst>
          <pc:docMk/>
          <pc:sldMk cId="3962681478" sldId="317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2966685656" sldId="318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2175101193" sldId="319"/>
        </pc:sldMkLst>
      </pc:sldChg>
      <pc:sldChg chg="add del">
        <pc:chgData name="Kredel, Ralf (ISPW)" userId="7d79eab3-2c23-40d0-a5da-72f3747f24e8" providerId="ADAL" clId="{8620518E-F183-4029-95DA-114A5763A61E}" dt="2023-09-19T11:21:28.674" v="3" actId="47"/>
        <pc:sldMkLst>
          <pc:docMk/>
          <pc:sldMk cId="3721288571" sldId="320"/>
        </pc:sldMkLst>
      </pc:sldChg>
      <pc:sldChg chg="del">
        <pc:chgData name="Kredel, Ralf (ISPW)" userId="7d79eab3-2c23-40d0-a5da-72f3747f24e8" providerId="ADAL" clId="{8620518E-F183-4029-95DA-114A5763A61E}" dt="2023-09-19T11:21:03.452" v="0" actId="47"/>
        <pc:sldMkLst>
          <pc:docMk/>
          <pc:sldMk cId="3743478049" sldId="321"/>
        </pc:sldMkLst>
      </pc:sldChg>
      <pc:sldChg chg="add">
        <pc:chgData name="Kredel, Ralf (ISPW)" userId="7d79eab3-2c23-40d0-a5da-72f3747f24e8" providerId="ADAL" clId="{8620518E-F183-4029-95DA-114A5763A61E}" dt="2023-09-19T11:21:56.055" v="6"/>
        <pc:sldMkLst>
          <pc:docMk/>
          <pc:sldMk cId="1242288181" sldId="327"/>
        </pc:sldMkLst>
      </pc:sldChg>
      <pc:sldChg chg="add">
        <pc:chgData name="Kredel, Ralf (ISPW)" userId="7d79eab3-2c23-40d0-a5da-72f3747f24e8" providerId="ADAL" clId="{8620518E-F183-4029-95DA-114A5763A61E}" dt="2023-09-19T11:21:56.055" v="6"/>
        <pc:sldMkLst>
          <pc:docMk/>
          <pc:sldMk cId="2334219185" sldId="328"/>
        </pc:sldMkLst>
      </pc:sldChg>
      <pc:sldChg chg="add">
        <pc:chgData name="Kredel, Ralf (ISPW)" userId="7d79eab3-2c23-40d0-a5da-72f3747f24e8" providerId="ADAL" clId="{8620518E-F183-4029-95DA-114A5763A61E}" dt="2023-09-19T11:21:56.055" v="6"/>
        <pc:sldMkLst>
          <pc:docMk/>
          <pc:sldMk cId="963212947" sldId="329"/>
        </pc:sldMkLst>
      </pc:sldChg>
      <pc:sldChg chg="add">
        <pc:chgData name="Kredel, Ralf (ISPW)" userId="7d79eab3-2c23-40d0-a5da-72f3747f24e8" providerId="ADAL" clId="{8620518E-F183-4029-95DA-114A5763A61E}" dt="2023-09-19T11:21:56.055" v="6"/>
        <pc:sldMkLst>
          <pc:docMk/>
          <pc:sldMk cId="326778960" sldId="335"/>
        </pc:sldMkLst>
      </pc:sldChg>
      <pc:sldChg chg="add">
        <pc:chgData name="Kredel, Ralf (ISPW)" userId="7d79eab3-2c23-40d0-a5da-72f3747f24e8" providerId="ADAL" clId="{8620518E-F183-4029-95DA-114A5763A61E}" dt="2023-09-19T11:21:56.055" v="6"/>
        <pc:sldMkLst>
          <pc:docMk/>
          <pc:sldMk cId="2553803488" sldId="337"/>
        </pc:sldMkLst>
      </pc:sldChg>
      <pc:sldChg chg="add">
        <pc:chgData name="Kredel, Ralf (ISPW)" userId="7d79eab3-2c23-40d0-a5da-72f3747f24e8" providerId="ADAL" clId="{8620518E-F183-4029-95DA-114A5763A61E}" dt="2023-09-19T11:21:56.055" v="6"/>
        <pc:sldMkLst>
          <pc:docMk/>
          <pc:sldMk cId="0" sldId="340"/>
        </pc:sldMkLst>
      </pc:sldChg>
      <pc:sldMasterChg chg="delSldLayout">
        <pc:chgData name="Kredel, Ralf (ISPW)" userId="7d79eab3-2c23-40d0-a5da-72f3747f24e8" providerId="ADAL" clId="{8620518E-F183-4029-95DA-114A5763A61E}" dt="2023-09-19T11:21:03.452" v="0" actId="47"/>
        <pc:sldMasterMkLst>
          <pc:docMk/>
          <pc:sldMasterMk cId="0" sldId="2147483659"/>
        </pc:sldMasterMkLst>
        <pc:sldLayoutChg chg="del">
          <pc:chgData name="Kredel, Ralf (ISPW)" userId="7d79eab3-2c23-40d0-a5da-72f3747f24e8" providerId="ADAL" clId="{8620518E-F183-4029-95DA-114A5763A61E}" dt="2023-09-19T11:21:03.452" v="0" actId="47"/>
          <pc:sldLayoutMkLst>
            <pc:docMk/>
            <pc:sldMasterMk cId="0" sldId="2147483659"/>
            <pc:sldLayoutMk cId="0" sldId="2147483648"/>
          </pc:sldLayoutMkLst>
        </pc:sldLayoutChg>
        <pc:sldLayoutChg chg="del">
          <pc:chgData name="Kredel, Ralf (ISPW)" userId="7d79eab3-2c23-40d0-a5da-72f3747f24e8" providerId="ADAL" clId="{8620518E-F183-4029-95DA-114A5763A61E}" dt="2023-09-19T11:21:03.452" v="0" actId="47"/>
          <pc:sldLayoutMkLst>
            <pc:docMk/>
            <pc:sldMasterMk cId="0" sldId="2147483659"/>
            <pc:sldLayoutMk cId="0" sldId="2147483650"/>
          </pc:sldLayoutMkLst>
        </pc:sldLayoutChg>
      </pc:sldMasterChg>
    </pc:docChg>
  </pc:docChgLst>
  <pc:docChgLst>
    <pc:chgData name="Kredel, Ralf (ISPW)" userId="7d79eab3-2c23-40d0-a5da-72f3747f24e8" providerId="ADAL" clId="{F692F758-C2C5-46C0-975F-4A9FEC6827BF}"/>
    <pc:docChg chg="undo custSel addSld delSld modSld">
      <pc:chgData name="Kredel, Ralf (ISPW)" userId="7d79eab3-2c23-40d0-a5da-72f3747f24e8" providerId="ADAL" clId="{F692F758-C2C5-46C0-975F-4A9FEC6827BF}" dt="2024-09-23T11:59:42.881" v="241" actId="207"/>
      <pc:docMkLst>
        <pc:docMk/>
      </pc:docMkLst>
      <pc:sldChg chg="modSp mod">
        <pc:chgData name="Kredel, Ralf (ISPW)" userId="7d79eab3-2c23-40d0-a5da-72f3747f24e8" providerId="ADAL" clId="{F692F758-C2C5-46C0-975F-4A9FEC6827BF}" dt="2024-09-23T11:09:07.671" v="76" actId="20577"/>
        <pc:sldMkLst>
          <pc:docMk/>
          <pc:sldMk cId="0" sldId="257"/>
        </pc:sldMkLst>
        <pc:spChg chg="mod">
          <ac:chgData name="Kredel, Ralf (ISPW)" userId="7d79eab3-2c23-40d0-a5da-72f3747f24e8" providerId="ADAL" clId="{F692F758-C2C5-46C0-975F-4A9FEC6827BF}" dt="2024-09-23T11:09:07.671" v="76" actId="20577"/>
          <ac:spMkLst>
            <pc:docMk/>
            <pc:sldMk cId="0" sldId="257"/>
            <ac:spMk id="61" creationId="{00000000-0000-0000-0000-000000000000}"/>
          </ac:spMkLst>
        </pc:spChg>
      </pc:sldChg>
      <pc:sldChg chg="modSp mod">
        <pc:chgData name="Kredel, Ralf (ISPW)" userId="7d79eab3-2c23-40d0-a5da-72f3747f24e8" providerId="ADAL" clId="{F692F758-C2C5-46C0-975F-4A9FEC6827BF}" dt="2024-09-23T11:10:17.839" v="79" actId="20577"/>
        <pc:sldMkLst>
          <pc:docMk/>
          <pc:sldMk cId="0" sldId="260"/>
        </pc:sldMkLst>
        <pc:spChg chg="mod">
          <ac:chgData name="Kredel, Ralf (ISPW)" userId="7d79eab3-2c23-40d0-a5da-72f3747f24e8" providerId="ADAL" clId="{F692F758-C2C5-46C0-975F-4A9FEC6827BF}" dt="2024-09-23T11:10:17.839" v="79" actId="20577"/>
          <ac:spMkLst>
            <pc:docMk/>
            <pc:sldMk cId="0" sldId="260"/>
            <ac:spMk id="90" creationId="{00000000-0000-0000-0000-000000000000}"/>
          </ac:spMkLst>
        </pc:spChg>
      </pc:sldChg>
      <pc:sldChg chg="modSp del mod">
        <pc:chgData name="Kredel, Ralf (ISPW)" userId="7d79eab3-2c23-40d0-a5da-72f3747f24e8" providerId="ADAL" clId="{F692F758-C2C5-46C0-975F-4A9FEC6827BF}" dt="2024-09-23T11:24:12.119" v="141" actId="47"/>
        <pc:sldMkLst>
          <pc:docMk/>
          <pc:sldMk cId="3514262540" sldId="297"/>
        </pc:sldMkLst>
        <pc:spChg chg="mod">
          <ac:chgData name="Kredel, Ralf (ISPW)" userId="7d79eab3-2c23-40d0-a5da-72f3747f24e8" providerId="ADAL" clId="{F692F758-C2C5-46C0-975F-4A9FEC6827BF}" dt="2024-09-23T11:22:43.135" v="122" actId="6549"/>
          <ac:spMkLst>
            <pc:docMk/>
            <pc:sldMk cId="3514262540" sldId="297"/>
            <ac:spMk id="3" creationId="{827E2FD2-372F-4CEC-8AD6-64DC5A40BEFF}"/>
          </ac:spMkLst>
        </pc:spChg>
      </pc:sldChg>
      <pc:sldChg chg="modSp mod">
        <pc:chgData name="Kredel, Ralf (ISPW)" userId="7d79eab3-2c23-40d0-a5da-72f3747f24e8" providerId="ADAL" clId="{F692F758-C2C5-46C0-975F-4A9FEC6827BF}" dt="2024-09-23T10:57:44.527" v="21" actId="20577"/>
        <pc:sldMkLst>
          <pc:docMk/>
          <pc:sldMk cId="574636137" sldId="308"/>
        </pc:sldMkLst>
        <pc:spChg chg="mod">
          <ac:chgData name="Kredel, Ralf (ISPW)" userId="7d79eab3-2c23-40d0-a5da-72f3747f24e8" providerId="ADAL" clId="{F692F758-C2C5-46C0-975F-4A9FEC6827BF}" dt="2024-09-23T10:57:44.527" v="21" actId="20577"/>
          <ac:spMkLst>
            <pc:docMk/>
            <pc:sldMk cId="574636137" sldId="308"/>
            <ac:spMk id="2" creationId="{5206DCDD-0EAA-4C34-B3B0-C6A6D7894C9F}"/>
          </ac:spMkLst>
        </pc:spChg>
        <pc:spChg chg="mod">
          <ac:chgData name="Kredel, Ralf (ISPW)" userId="7d79eab3-2c23-40d0-a5da-72f3747f24e8" providerId="ADAL" clId="{F692F758-C2C5-46C0-975F-4A9FEC6827BF}" dt="2024-09-23T10:57:34.784" v="6" actId="20577"/>
          <ac:spMkLst>
            <pc:docMk/>
            <pc:sldMk cId="574636137" sldId="308"/>
            <ac:spMk id="3" creationId="{16F60874-94D5-4657-83F7-728F319E73D8}"/>
          </ac:spMkLst>
        </pc:spChg>
      </pc:sldChg>
      <pc:sldChg chg="modSp mod">
        <pc:chgData name="Kredel, Ralf (ISPW)" userId="7d79eab3-2c23-40d0-a5da-72f3747f24e8" providerId="ADAL" clId="{F692F758-C2C5-46C0-975F-4A9FEC6827BF}" dt="2024-09-23T11:59:42.881" v="241" actId="207"/>
        <pc:sldMkLst>
          <pc:docMk/>
          <pc:sldMk cId="2198856564" sldId="341"/>
        </pc:sldMkLst>
        <pc:spChg chg="mod">
          <ac:chgData name="Kredel, Ralf (ISPW)" userId="7d79eab3-2c23-40d0-a5da-72f3747f24e8" providerId="ADAL" clId="{F692F758-C2C5-46C0-975F-4A9FEC6827BF}" dt="2024-09-23T11:59:42.881" v="241" actId="207"/>
          <ac:spMkLst>
            <pc:docMk/>
            <pc:sldMk cId="2198856564" sldId="341"/>
            <ac:spMk id="3" creationId="{827E2FD2-372F-4CEC-8AD6-64DC5A40BEFF}"/>
          </ac:spMkLst>
        </pc:spChg>
      </pc:sldChg>
      <pc:sldChg chg="modSp del mod">
        <pc:chgData name="Kredel, Ralf (ISPW)" userId="7d79eab3-2c23-40d0-a5da-72f3747f24e8" providerId="ADAL" clId="{F692F758-C2C5-46C0-975F-4A9FEC6827BF}" dt="2024-09-23T11:16:02.689" v="91" actId="47"/>
        <pc:sldMkLst>
          <pc:docMk/>
          <pc:sldMk cId="2979934152" sldId="342"/>
        </pc:sldMkLst>
        <pc:spChg chg="mod">
          <ac:chgData name="Kredel, Ralf (ISPW)" userId="7d79eab3-2c23-40d0-a5da-72f3747f24e8" providerId="ADAL" clId="{F692F758-C2C5-46C0-975F-4A9FEC6827BF}" dt="2024-09-23T11:15:28.082" v="82" actId="21"/>
          <ac:spMkLst>
            <pc:docMk/>
            <pc:sldMk cId="2979934152" sldId="342"/>
            <ac:spMk id="3" creationId="{D4F45DAE-301E-5ED4-27FE-91A17A5C0893}"/>
          </ac:spMkLst>
        </pc:spChg>
      </pc:sldChg>
      <pc:sldChg chg="delSp add mod delAnim">
        <pc:chgData name="Kredel, Ralf (ISPW)" userId="7d79eab3-2c23-40d0-a5da-72f3747f24e8" providerId="ADAL" clId="{F692F758-C2C5-46C0-975F-4A9FEC6827BF}" dt="2024-09-23T11:08:08.937" v="23" actId="478"/>
        <pc:sldMkLst>
          <pc:docMk/>
          <pc:sldMk cId="2388240988" sldId="343"/>
        </pc:sldMkLst>
        <pc:picChg chg="del">
          <ac:chgData name="Kredel, Ralf (ISPW)" userId="7d79eab3-2c23-40d0-a5da-72f3747f24e8" providerId="ADAL" clId="{F692F758-C2C5-46C0-975F-4A9FEC6827BF}" dt="2024-09-23T11:08:08.937" v="23" actId="478"/>
          <ac:picMkLst>
            <pc:docMk/>
            <pc:sldMk cId="2388240988" sldId="343"/>
            <ac:picMk id="5" creationId="{6A4828E2-90BF-4391-99CE-381ABD03288E}"/>
          </ac:picMkLst>
        </pc:picChg>
      </pc:sldChg>
      <pc:sldChg chg="modSp add mod">
        <pc:chgData name="Kredel, Ralf (ISPW)" userId="7d79eab3-2c23-40d0-a5da-72f3747f24e8" providerId="ADAL" clId="{F692F758-C2C5-46C0-975F-4A9FEC6827BF}" dt="2024-09-23T11:41:29.239" v="217" actId="20577"/>
        <pc:sldMkLst>
          <pc:docMk/>
          <pc:sldMk cId="2138284711" sldId="344"/>
        </pc:sldMkLst>
        <pc:spChg chg="mod">
          <ac:chgData name="Kredel, Ralf (ISPW)" userId="7d79eab3-2c23-40d0-a5da-72f3747f24e8" providerId="ADAL" clId="{F692F758-C2C5-46C0-975F-4A9FEC6827BF}" dt="2024-09-23T11:24:10.475" v="140"/>
          <ac:spMkLst>
            <pc:docMk/>
            <pc:sldMk cId="2138284711" sldId="344"/>
            <ac:spMk id="2" creationId="{9F2B7705-8168-4B27-84F7-23BFD8474220}"/>
          </ac:spMkLst>
        </pc:spChg>
        <pc:spChg chg="mod">
          <ac:chgData name="Kredel, Ralf (ISPW)" userId="7d79eab3-2c23-40d0-a5da-72f3747f24e8" providerId="ADAL" clId="{F692F758-C2C5-46C0-975F-4A9FEC6827BF}" dt="2024-09-23T11:41:29.239" v="217" actId="20577"/>
          <ac:spMkLst>
            <pc:docMk/>
            <pc:sldMk cId="2138284711" sldId="344"/>
            <ac:spMk id="3" creationId="{827E2FD2-372F-4CEC-8AD6-64DC5A40BEFF}"/>
          </ac:spMkLst>
        </pc:spChg>
      </pc:sldChg>
    </pc:docChg>
  </pc:docChgLst>
  <pc:docChgLst>
    <pc:chgData name="Kredel, Ralf (ISPW)" userId="7d79eab3-2c23-40d0-a5da-72f3747f24e8" providerId="ADAL" clId="{1268D933-43DD-4860-AD95-974B58F8D3A6}"/>
    <pc:docChg chg="modSld">
      <pc:chgData name="Kredel, Ralf (ISPW)" userId="7d79eab3-2c23-40d0-a5da-72f3747f24e8" providerId="ADAL" clId="{1268D933-43DD-4860-AD95-974B58F8D3A6}" dt="2024-09-12T14:57:01.767" v="3" actId="20577"/>
      <pc:docMkLst>
        <pc:docMk/>
      </pc:docMkLst>
      <pc:sldChg chg="modSp mod">
        <pc:chgData name="Kredel, Ralf (ISPW)" userId="7d79eab3-2c23-40d0-a5da-72f3747f24e8" providerId="ADAL" clId="{1268D933-43DD-4860-AD95-974B58F8D3A6}" dt="2024-09-12T14:56:19.414" v="1" actId="108"/>
        <pc:sldMkLst>
          <pc:docMk/>
          <pc:sldMk cId="4084576807" sldId="295"/>
        </pc:sldMkLst>
        <pc:spChg chg="mod">
          <ac:chgData name="Kredel, Ralf (ISPW)" userId="7d79eab3-2c23-40d0-a5da-72f3747f24e8" providerId="ADAL" clId="{1268D933-43DD-4860-AD95-974B58F8D3A6}" dt="2024-09-12T14:56:19.414" v="1" actId="108"/>
          <ac:spMkLst>
            <pc:docMk/>
            <pc:sldMk cId="4084576807" sldId="295"/>
            <ac:spMk id="2" creationId="{2D69CCFF-DE86-4EB3-9296-F7CDD2E46379}"/>
          </ac:spMkLst>
        </pc:spChg>
      </pc:sldChg>
      <pc:sldChg chg="modSp mod">
        <pc:chgData name="Kredel, Ralf (ISPW)" userId="7d79eab3-2c23-40d0-a5da-72f3747f24e8" providerId="ADAL" clId="{1268D933-43DD-4860-AD95-974B58F8D3A6}" dt="2024-09-12T14:57:01.767" v="3" actId="20577"/>
        <pc:sldMkLst>
          <pc:docMk/>
          <pc:sldMk cId="2198856564" sldId="341"/>
        </pc:sldMkLst>
        <pc:spChg chg="mod">
          <ac:chgData name="Kredel, Ralf (ISPW)" userId="7d79eab3-2c23-40d0-a5da-72f3747f24e8" providerId="ADAL" clId="{1268D933-43DD-4860-AD95-974B58F8D3A6}" dt="2024-09-12T14:57:01.767" v="3" actId="20577"/>
          <ac:spMkLst>
            <pc:docMk/>
            <pc:sldMk cId="2198856564" sldId="341"/>
            <ac:spMk id="3" creationId="{827E2FD2-372F-4CEC-8AD6-64DC5A40BE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04254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68479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60411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daf6fc3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daf6fc3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Sekretärin-Beispiel durchspielen und </a:t>
            </a:r>
            <a:r>
              <a:rPr lang="de-CH" dirty="0" err="1"/>
              <a:t>Postit’s</a:t>
            </a:r>
            <a:r>
              <a:rPr lang="de-CH" dirty="0"/>
              <a:t> schreiben für </a:t>
            </a:r>
            <a:r>
              <a:rPr lang="de-CH" dirty="0" err="1"/>
              <a:t>änderungen</a:t>
            </a:r>
            <a:r>
              <a:rPr lang="de-CH" dirty="0"/>
              <a:t>…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a461852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a461852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67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a461852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a461852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a461852a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a461852a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https://rogerdudler.github.io/git-guide/index.de.html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CH" dirty="0" err="1"/>
              <a:t>Git</a:t>
            </a:r>
            <a:r>
              <a:rPr lang="de-CH" dirty="0"/>
              <a:t> </a:t>
            </a:r>
            <a:r>
              <a:rPr lang="de-CH" dirty="0" err="1"/>
              <a:t>Repositories</a:t>
            </a:r>
            <a:r>
              <a:rPr lang="de-CH" dirty="0"/>
              <a:t> haben eine primäre Synchronisations-Server-Adresse - der </a:t>
            </a:r>
            <a:r>
              <a:rPr lang="de-CH" dirty="0" err="1"/>
              <a:t>origin</a:t>
            </a:r>
            <a:r>
              <a:rPr lang="de-CH" dirty="0"/>
              <a:t> remote. Jede solche Synchronisations-Server-Adresse (Remote genannt), hat einen Namen. Nebst dem </a:t>
            </a:r>
            <a:r>
              <a:rPr lang="de-CH" dirty="0" err="1"/>
              <a:t>origin</a:t>
            </a:r>
            <a:r>
              <a:rPr lang="de-CH" dirty="0"/>
              <a:t> Remote kann ein weiterer Remote </a:t>
            </a:r>
            <a:r>
              <a:rPr lang="de-CH" dirty="0" err="1"/>
              <a:t>ispw</a:t>
            </a:r>
            <a:r>
              <a:rPr lang="de-CH" dirty="0"/>
              <a:t> hinzugefügt werden, welcher auf das Original-Repository zeigt.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72036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a461852a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a461852a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Quellcodeverwaltung … pull () danach push ()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Drückt man synchronisieren passiert dies automatisch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Auch möglich bei </a:t>
            </a:r>
            <a:r>
              <a:rPr lang="de-CH" dirty="0" err="1"/>
              <a:t>commit</a:t>
            </a:r>
            <a:r>
              <a:rPr lang="de-CH" dirty="0"/>
              <a:t> </a:t>
            </a:r>
            <a:r>
              <a:rPr lang="de-CH" dirty="0" err="1"/>
              <a:t>pfeil</a:t>
            </a:r>
            <a:r>
              <a:rPr lang="de-CH" dirty="0"/>
              <a:t> runter drücken &amp; dann </a:t>
            </a:r>
            <a:r>
              <a:rPr lang="de-CH" dirty="0" err="1"/>
              <a:t>commit</a:t>
            </a:r>
            <a:r>
              <a:rPr lang="de-CH" dirty="0"/>
              <a:t> &amp; synchronisieren auswählen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Bei Quellcodeverwaltung … pull, push, dann pull von -&gt; dort remote auswählen (</a:t>
            </a:r>
            <a:r>
              <a:rPr lang="de-CH" dirty="0" err="1"/>
              <a:t>origin</a:t>
            </a:r>
            <a:r>
              <a:rPr lang="de-CH" dirty="0"/>
              <a:t> oder </a:t>
            </a:r>
            <a:r>
              <a:rPr lang="de-CH" dirty="0" err="1"/>
              <a:t>ispw</a:t>
            </a:r>
            <a:r>
              <a:rPr lang="de-CH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62536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eba719ae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eba719ae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85975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a461852a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a461852a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Body: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dirty="0">
                <a:latin typeface="Consolas" panose="020B0609020204030204" pitchFamily="49" charset="0"/>
              </a:rPr>
            </a:br>
            <a:r>
              <a:rPr lang="de-CH" dirty="0">
                <a:latin typeface="Consolas" panose="020B0609020204030204" pitchFamily="49" charset="0"/>
              </a:rPr>
              <a:t>Bsp. «T</a:t>
            </a:r>
            <a:r>
              <a:rPr lang="en-US" dirty="0">
                <a:latin typeface="Consolas" panose="020B0609020204030204" pitchFamily="49" charset="0"/>
              </a:rPr>
              <a:t>he resulting graphic was hidden immediately and could not be </a:t>
            </a:r>
            <a:r>
              <a:rPr lang="en-US" dirty="0" err="1">
                <a:latin typeface="Consolas" panose="020B0609020204030204" pitchFamily="49" charset="0"/>
              </a:rPr>
              <a:t>analysed</a:t>
            </a:r>
            <a:r>
              <a:rPr lang="en-US" dirty="0">
                <a:latin typeface="Consolas" panose="020B0609020204030204" pitchFamily="49" charset="0"/>
              </a:rPr>
              <a:t> in depth by the user.</a:t>
            </a:r>
            <a:r>
              <a:rPr lang="de-CH" dirty="0">
                <a:latin typeface="Consolas" panose="020B0609020204030204" pitchFamily="49" charset="0"/>
              </a:rPr>
              <a:t>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CH" dirty="0"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latin typeface="Consolas" panose="020B0609020204030204" pitchFamily="49" charset="0"/>
              </a:rPr>
              <a:t>Nur </a:t>
            </a:r>
            <a:r>
              <a:rPr lang="de-CH" dirty="0" err="1">
                <a:latin typeface="Consolas" panose="020B0609020204030204" pitchFamily="49" charset="0"/>
              </a:rPr>
              <a:t>subject</a:t>
            </a:r>
            <a:r>
              <a:rPr lang="de-CH" dirty="0">
                <a:latin typeface="Consolas" panose="020B0609020204030204" pitchFamily="49" charset="0"/>
              </a:rPr>
              <a:t> schreiben reicht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3717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Accept</a:t>
            </a:r>
            <a:r>
              <a:rPr lang="de-CH" dirty="0"/>
              <a:t> </a:t>
            </a:r>
            <a:r>
              <a:rPr lang="de-CH" dirty="0" err="1"/>
              <a:t>current</a:t>
            </a:r>
            <a:r>
              <a:rPr lang="de-CH" dirty="0"/>
              <a:t> ist meine eigene </a:t>
            </a:r>
            <a:r>
              <a:rPr lang="de-CH" dirty="0" err="1"/>
              <a:t>änderung</a:t>
            </a:r>
            <a:endParaRPr lang="de-CH" dirty="0"/>
          </a:p>
          <a:p>
            <a:r>
              <a:rPr lang="de-CH" dirty="0" err="1"/>
              <a:t>Accept</a:t>
            </a:r>
            <a:r>
              <a:rPr lang="de-CH" dirty="0"/>
              <a:t> </a:t>
            </a:r>
            <a:r>
              <a:rPr lang="de-CH" dirty="0" err="1"/>
              <a:t>incoming</a:t>
            </a:r>
            <a:r>
              <a:rPr lang="de-CH" dirty="0"/>
              <a:t> ist Lösung von Ralf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48363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0661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9400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58804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81536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8435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5951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6645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5760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4161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0747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6090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5" name="Picture 2" descr="Bildergebnis fÃ¼r unibe 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080" y="0"/>
            <a:ext cx="576919" cy="44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aringfireball.net/projects/markdown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ocs.github.com/de/get-started/writing-on-github" TargetMode="External"/><Relationship Id="rId4" Type="http://schemas.openxmlformats.org/officeDocument/2006/relationships/hyperlink" Target="https://github.com/adam-p/markdown-here/wiki/Markdown-Cheatshee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11" Type="http://schemas.microsoft.com/office/2007/relationships/hdphoto" Target="../media/hdphoto1.wdp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.beams.io/posts/git-commit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de-de/training/paths/collaborate-markdown-github-page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learn.microsoft.com/de-de/training/paths/manage-project-lifecycle-github/" TargetMode="External"/><Relationship Id="rId4" Type="http://schemas.openxmlformats.org/officeDocument/2006/relationships/hyperlink" Target="https://code.visualstudio.com/docs/sourcecontrol/overview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de-de/training/paths/collaborate-markdown-github-pages/" TargetMode="External"/><Relationship Id="rId7" Type="http://schemas.openxmlformats.org/officeDocument/2006/relationships/hyperlink" Target="https://ssr-2024.github.io/ssr2024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learn.microsoft.com/de-de/training/paths/beginner-python/" TargetMode="External"/><Relationship Id="rId5" Type="http://schemas.openxmlformats.org/officeDocument/2006/relationships/hyperlink" Target="https://learn.microsoft.com/de-de/training/paths/manage-project-lifecycle-github/" TargetMode="External"/><Relationship Id="rId4" Type="http://schemas.openxmlformats.org/officeDocument/2006/relationships/hyperlink" Target="https://code.visualstudio.com/docs/sourcecontrol/overvie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Auszeichnungssprache#Lightweight_Markup_Languag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Auszeichnungssprache#Lightweight_Markup_Languag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Programming Basics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36AD2F-D311-4946-8940-42076A96F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Bilder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D9FCDE1-EE95-425A-BE88-37B4A341A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65" y="0"/>
            <a:ext cx="6713535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AC007F6-441F-43F5-9CCC-EAEDEFA6C13F}"/>
              </a:ext>
            </a:extLst>
          </p:cNvPr>
          <p:cNvCxnSpPr/>
          <p:nvPr/>
        </p:nvCxnSpPr>
        <p:spPr>
          <a:xfrm>
            <a:off x="4981575" y="1990725"/>
            <a:ext cx="1485900" cy="27813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1858983-DE50-439E-9640-2A92AAC53BE7}"/>
              </a:ext>
            </a:extLst>
          </p:cNvPr>
          <p:cNvCxnSpPr>
            <a:cxnSpLocks/>
          </p:cNvCxnSpPr>
          <p:nvPr/>
        </p:nvCxnSpPr>
        <p:spPr>
          <a:xfrm>
            <a:off x="4895850" y="1123950"/>
            <a:ext cx="1762125" cy="21240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01BC8B3-C293-4345-8A49-1FD533B6E7DE}"/>
              </a:ext>
            </a:extLst>
          </p:cNvPr>
          <p:cNvCxnSpPr>
            <a:cxnSpLocks/>
          </p:cNvCxnSpPr>
          <p:nvPr/>
        </p:nvCxnSpPr>
        <p:spPr>
          <a:xfrm>
            <a:off x="4572000" y="371475"/>
            <a:ext cx="2009775" cy="6462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82B50A8A-0E5B-4B63-87ED-11CCC3136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974" y="0"/>
            <a:ext cx="962025" cy="591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4549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28828-4CDE-4A00-B77E-CA2D5C356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Pfade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B09674-5940-4A73-AAA4-22D561581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Anleitung zum Auffinden eines Ortes (Ordners oder Datei) auf einem Datenträger</a:t>
            </a:r>
          </a:p>
          <a:p>
            <a:r>
              <a:rPr lang="de-CH" dirty="0"/>
              <a:t>Beispiel: </a:t>
            </a:r>
            <a:r>
              <a:rPr lang="de-CH" b="1" dirty="0"/>
              <a:t>Benutzer &gt; </a:t>
            </a:r>
            <a:r>
              <a:rPr lang="de-CH" b="1" dirty="0" err="1"/>
              <a:t>mueller</a:t>
            </a:r>
            <a:r>
              <a:rPr lang="de-CH" b="1" dirty="0"/>
              <a:t> &gt; Dokumente &gt; beispiel.md</a:t>
            </a:r>
          </a:p>
          <a:p>
            <a:r>
              <a:rPr lang="de-CH" dirty="0"/>
              <a:t>Als Trennzeichen wird statt einem </a:t>
            </a:r>
            <a:r>
              <a:rPr lang="de-CH" b="1" dirty="0">
                <a:solidFill>
                  <a:srgbClr val="FF0000"/>
                </a:solidFill>
              </a:rPr>
              <a:t>&gt;</a:t>
            </a:r>
          </a:p>
          <a:p>
            <a:pPr lvl="1">
              <a:spcBef>
                <a:spcPts val="600"/>
              </a:spcBef>
            </a:pPr>
            <a:r>
              <a:rPr lang="de-CH" dirty="0"/>
              <a:t>Bei Windows ein </a:t>
            </a:r>
            <a:r>
              <a:rPr lang="de-CH" i="1" dirty="0"/>
              <a:t>Backslash</a:t>
            </a:r>
            <a:r>
              <a:rPr lang="de-CH" dirty="0"/>
              <a:t> </a:t>
            </a:r>
            <a:r>
              <a:rPr lang="de-CH" b="1" dirty="0">
                <a:solidFill>
                  <a:srgbClr val="FF0000"/>
                </a:solidFill>
              </a:rPr>
              <a:t>\</a:t>
            </a:r>
            <a:endParaRPr lang="de-CH" dirty="0"/>
          </a:p>
          <a:p>
            <a:pPr lvl="1">
              <a:spcBef>
                <a:spcPts val="600"/>
              </a:spcBef>
            </a:pPr>
            <a:r>
              <a:rPr lang="de-CH" dirty="0"/>
              <a:t>Bei OSX/Linux: ein </a:t>
            </a:r>
            <a:r>
              <a:rPr lang="de-CH" i="1" dirty="0"/>
              <a:t>Slash</a:t>
            </a:r>
            <a:r>
              <a:rPr lang="de-CH" dirty="0"/>
              <a:t> </a:t>
            </a:r>
            <a:r>
              <a:rPr lang="de-CH" b="1" dirty="0">
                <a:solidFill>
                  <a:srgbClr val="FF0000"/>
                </a:solidFill>
              </a:rPr>
              <a:t>/</a:t>
            </a:r>
          </a:p>
          <a:p>
            <a:pPr marL="179388" indent="0">
              <a:spcBef>
                <a:spcPts val="600"/>
              </a:spcBef>
              <a:buNone/>
              <a:tabLst>
                <a:tab pos="446088" algn="l"/>
              </a:tabLst>
            </a:pPr>
            <a:r>
              <a:rPr lang="de-CH" dirty="0">
                <a:solidFill>
                  <a:schemeClr val="bg2">
                    <a:lumMod val="75000"/>
                  </a:schemeClr>
                </a:solidFill>
              </a:rPr>
              <a:t>	verwendet.</a:t>
            </a:r>
          </a:p>
        </p:txBody>
      </p:sp>
    </p:spTree>
    <p:extLst>
      <p:ext uri="{BB962C8B-B14F-4D97-AF65-F5344CB8AC3E}">
        <p14:creationId xmlns:p14="http://schemas.microsoft.com/office/powerpoint/2010/main" val="3812366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28828-4CDE-4A00-B77E-CA2D5C356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Pfade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B09674-5940-4A73-AAA4-22D561581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71575"/>
            <a:ext cx="8520600" cy="3397300"/>
          </a:xfrm>
        </p:spPr>
        <p:txBody>
          <a:bodyPr/>
          <a:lstStyle/>
          <a:p>
            <a:pPr marL="114300" indent="0">
              <a:lnSpc>
                <a:spcPct val="50000"/>
              </a:lnSpc>
              <a:buNone/>
            </a:pPr>
            <a:r>
              <a:rPr lang="de-CH" dirty="0"/>
              <a:t>Navigatoren </a:t>
            </a:r>
            <a:r>
              <a:rPr lang="de-CH" sz="3600" dirty="0">
                <a:solidFill>
                  <a:srgbClr val="FF0000"/>
                </a:solidFill>
              </a:rPr>
              <a:t>.</a:t>
            </a:r>
            <a:r>
              <a:rPr lang="de-CH" dirty="0"/>
              <a:t> und </a:t>
            </a:r>
            <a:r>
              <a:rPr lang="de-CH" sz="3600" dirty="0">
                <a:solidFill>
                  <a:srgbClr val="FF0000"/>
                </a:solidFill>
              </a:rPr>
              <a:t>..</a:t>
            </a:r>
            <a:endParaRPr lang="de-CH" dirty="0">
              <a:solidFill>
                <a:srgbClr val="FF0000"/>
              </a:solidFill>
            </a:endParaRPr>
          </a:p>
          <a:p>
            <a:pPr marL="114300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de-CH" dirty="0"/>
              <a:t> </a:t>
            </a:r>
            <a:r>
              <a:rPr lang="de-CH" sz="3600" dirty="0">
                <a:solidFill>
                  <a:srgbClr val="FF0000"/>
                </a:solidFill>
              </a:rPr>
              <a:t>.</a:t>
            </a:r>
            <a:r>
              <a:rPr lang="de-CH" dirty="0"/>
              <a:t> Verweis auf aktuellen Ordner</a:t>
            </a:r>
          </a:p>
          <a:p>
            <a:pPr marL="114300" indent="0">
              <a:lnSpc>
                <a:spcPct val="50000"/>
              </a:lnSpc>
              <a:spcBef>
                <a:spcPts val="600"/>
              </a:spcBef>
              <a:buNone/>
            </a:pPr>
            <a:endParaRPr lang="de-CH" b="1" dirty="0"/>
          </a:p>
          <a:p>
            <a:pPr marL="114300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de-CH" b="1" dirty="0"/>
              <a:t>	Benutzer / </a:t>
            </a:r>
            <a:r>
              <a:rPr lang="de-CH" b="1" dirty="0" err="1"/>
              <a:t>mueller</a:t>
            </a:r>
            <a:r>
              <a:rPr lang="de-CH" b="1" dirty="0"/>
              <a:t> /</a:t>
            </a:r>
            <a:r>
              <a:rPr lang="de-CH" b="1" dirty="0">
                <a:solidFill>
                  <a:srgbClr val="595959"/>
                </a:solidFill>
              </a:rPr>
              <a:t> </a:t>
            </a:r>
            <a:r>
              <a:rPr lang="de-CH" sz="3600" dirty="0">
                <a:solidFill>
                  <a:srgbClr val="FF0000"/>
                </a:solidFill>
              </a:rPr>
              <a:t>.</a:t>
            </a:r>
            <a:r>
              <a:rPr lang="de-CH" b="1" dirty="0"/>
              <a:t> /</a:t>
            </a:r>
            <a:r>
              <a:rPr lang="de-CH" b="1" dirty="0">
                <a:solidFill>
                  <a:srgbClr val="595959"/>
                </a:solidFill>
              </a:rPr>
              <a:t> </a:t>
            </a:r>
            <a:r>
              <a:rPr lang="de-CH" sz="3600" dirty="0">
                <a:solidFill>
                  <a:srgbClr val="FF0000"/>
                </a:solidFill>
              </a:rPr>
              <a:t>.</a:t>
            </a:r>
            <a:r>
              <a:rPr lang="de-CH" b="1" dirty="0"/>
              <a:t> / Dokumente / </a:t>
            </a:r>
            <a:r>
              <a:rPr lang="de-CH" sz="3600" dirty="0">
                <a:solidFill>
                  <a:srgbClr val="FF0000"/>
                </a:solidFill>
              </a:rPr>
              <a:t>.</a:t>
            </a:r>
            <a:r>
              <a:rPr lang="de-CH" b="1" dirty="0">
                <a:solidFill>
                  <a:srgbClr val="595959"/>
                </a:solidFill>
              </a:rPr>
              <a:t> /</a:t>
            </a:r>
            <a:r>
              <a:rPr lang="de-CH" b="1" dirty="0"/>
              <a:t> beispiel.md</a:t>
            </a:r>
          </a:p>
          <a:p>
            <a:pPr marL="114300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de-CH" b="1" dirty="0"/>
              <a:t>	</a:t>
            </a:r>
            <a:r>
              <a:rPr lang="de-CH" dirty="0"/>
              <a:t>ergibt</a:t>
            </a:r>
          </a:p>
          <a:p>
            <a:pPr marL="114300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de-CH" b="1" dirty="0"/>
              <a:t>	Benutzer / </a:t>
            </a:r>
            <a:r>
              <a:rPr lang="de-CH" b="1" dirty="0" err="1"/>
              <a:t>mueller</a:t>
            </a:r>
            <a:r>
              <a:rPr lang="de-CH" b="1" dirty="0"/>
              <a:t> / Dokumente / beispiel.md</a:t>
            </a:r>
          </a:p>
          <a:p>
            <a:pPr marL="114300" indent="0">
              <a:lnSpc>
                <a:spcPct val="50000"/>
              </a:lnSpc>
              <a:buNone/>
            </a:pPr>
            <a:endParaRPr lang="de-CH" dirty="0">
              <a:solidFill>
                <a:srgbClr val="FF0000"/>
              </a:solidFill>
            </a:endParaRPr>
          </a:p>
          <a:p>
            <a:pPr marL="114300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de-CH" dirty="0"/>
              <a:t> </a:t>
            </a:r>
            <a:r>
              <a:rPr lang="de-CH" sz="3600" dirty="0">
                <a:solidFill>
                  <a:srgbClr val="FF0000"/>
                </a:solidFill>
              </a:rPr>
              <a:t>..</a:t>
            </a:r>
            <a:r>
              <a:rPr lang="de-CH" dirty="0"/>
              <a:t> Verweis auf den vorhergehenden Ordner</a:t>
            </a:r>
          </a:p>
          <a:p>
            <a:pPr marL="114300" indent="0">
              <a:lnSpc>
                <a:spcPct val="50000"/>
              </a:lnSpc>
              <a:spcBef>
                <a:spcPts val="600"/>
              </a:spcBef>
              <a:buNone/>
            </a:pPr>
            <a:endParaRPr lang="de-CH" b="1" dirty="0"/>
          </a:p>
          <a:p>
            <a:pPr marL="114300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de-CH" b="1" dirty="0"/>
              <a:t>	Benutzer / </a:t>
            </a:r>
            <a:r>
              <a:rPr lang="de-CH" b="1" dirty="0" err="1"/>
              <a:t>mueller</a:t>
            </a:r>
            <a:r>
              <a:rPr lang="de-CH" b="1" dirty="0"/>
              <a:t> /</a:t>
            </a:r>
            <a:r>
              <a:rPr lang="de-CH" b="1" dirty="0">
                <a:solidFill>
                  <a:srgbClr val="595959"/>
                </a:solidFill>
              </a:rPr>
              <a:t> </a:t>
            </a:r>
            <a:r>
              <a:rPr lang="de-CH" b="1" dirty="0"/>
              <a:t>Dokumente / </a:t>
            </a:r>
            <a:r>
              <a:rPr lang="de-CH" sz="3600" dirty="0">
                <a:solidFill>
                  <a:srgbClr val="FF0000"/>
                </a:solidFill>
              </a:rPr>
              <a:t>..</a:t>
            </a:r>
            <a:r>
              <a:rPr lang="de-CH" b="1" dirty="0">
                <a:solidFill>
                  <a:srgbClr val="595959"/>
                </a:solidFill>
              </a:rPr>
              <a:t> /</a:t>
            </a:r>
            <a:r>
              <a:rPr lang="de-CH" b="1" dirty="0"/>
              <a:t> Bilder / beispiel.png</a:t>
            </a:r>
          </a:p>
          <a:p>
            <a:pPr marL="114300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de-CH" dirty="0"/>
              <a:t>	ergibt</a:t>
            </a:r>
          </a:p>
          <a:p>
            <a:pPr marL="114300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de-CH" b="1" dirty="0"/>
              <a:t>	Benutzer / </a:t>
            </a:r>
            <a:r>
              <a:rPr lang="de-CH" b="1" dirty="0" err="1"/>
              <a:t>mueller</a:t>
            </a:r>
            <a:r>
              <a:rPr lang="de-CH" b="1" dirty="0"/>
              <a:t> / Bilder / beispiel.jpg</a:t>
            </a:r>
          </a:p>
          <a:p>
            <a:pPr marL="114300" indent="0">
              <a:lnSpc>
                <a:spcPct val="50000"/>
              </a:lnSpc>
              <a:spcBef>
                <a:spcPts val="600"/>
              </a:spcBef>
              <a:buNone/>
            </a:pP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764720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28828-4CDE-4A00-B77E-CA2D5C356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Relative Pfade beginnen mit </a:t>
            </a:r>
            <a:r>
              <a:rPr lang="de-CH" b="1" dirty="0">
                <a:solidFill>
                  <a:srgbClr val="FF0000"/>
                </a:solidFill>
                <a:latin typeface="Roboto" panose="020B0604020202020204" charset="0"/>
                <a:ea typeface="Roboto" panose="020B0604020202020204" charset="0"/>
              </a:rPr>
              <a:t>.</a:t>
            </a:r>
            <a:r>
              <a:rPr lang="de-CH" dirty="0"/>
              <a:t> oder </a:t>
            </a:r>
            <a:r>
              <a:rPr lang="de-CH" b="1" dirty="0">
                <a:solidFill>
                  <a:srgbClr val="FF0000"/>
                </a:solidFill>
                <a:latin typeface="Roboto" panose="020B0604020202020204" charset="0"/>
                <a:ea typeface="Roboto" panose="020B0604020202020204" charset="0"/>
              </a:rPr>
              <a:t>..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EB8B38-1CFE-443C-A654-881CFF969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7075"/>
            <a:ext cx="2590819" cy="3381400"/>
          </a:xfrm>
          <a:prstGeom prst="rect">
            <a:avLst/>
          </a:prstGeom>
        </p:spPr>
      </p:pic>
      <p:sp>
        <p:nvSpPr>
          <p:cNvPr id="5" name="Textplatzhalter 2">
            <a:extLst>
              <a:ext uri="{FF2B5EF4-FFF2-40B4-BE49-F238E27FC236}">
                <a16:creationId xmlns:a16="http://schemas.microsoft.com/office/drawing/2014/main" id="{1846F9C0-47A4-4D26-B791-24381A6A8127}"/>
              </a:ext>
            </a:extLst>
          </p:cNvPr>
          <p:cNvSpPr txBox="1">
            <a:spLocks/>
          </p:cNvSpPr>
          <p:nvPr/>
        </p:nvSpPr>
        <p:spPr>
          <a:xfrm>
            <a:off x="2902519" y="1162050"/>
            <a:ext cx="6113371" cy="398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de-CH" dirty="0"/>
              <a:t>Ein relativer Pfad im File «</a:t>
            </a:r>
            <a:r>
              <a:rPr lang="de-CH" i="1" dirty="0"/>
              <a:t>code-runner.md</a:t>
            </a:r>
            <a:r>
              <a:rPr lang="de-CH" dirty="0"/>
              <a:t>» gibt die Anleitung zum Auffinden einer Datei, </a:t>
            </a:r>
            <a:r>
              <a:rPr lang="de-CH" b="1" dirty="0"/>
              <a:t>ausgehend vom Ordner «</a:t>
            </a:r>
            <a:r>
              <a:rPr lang="de-CH" b="1" i="1" dirty="0" err="1"/>
              <a:t>vscodium</a:t>
            </a:r>
            <a:r>
              <a:rPr lang="de-CH" b="1" dirty="0"/>
              <a:t>».</a:t>
            </a:r>
          </a:p>
          <a:p>
            <a:pPr marL="114300" indent="0">
              <a:buNone/>
            </a:pPr>
            <a:endParaRPr lang="de-CH" dirty="0">
              <a:solidFill>
                <a:schemeClr val="bg2">
                  <a:lumMod val="75000"/>
                </a:schemeClr>
              </a:solidFill>
            </a:endParaRPr>
          </a:p>
          <a:p>
            <a:pPr marL="114300" indent="0">
              <a:buNone/>
            </a:pPr>
            <a:r>
              <a:rPr lang="de-CH" dirty="0">
                <a:solidFill>
                  <a:schemeClr val="bg2">
                    <a:lumMod val="75000"/>
                  </a:schemeClr>
                </a:solidFill>
              </a:rPr>
              <a:t>In </a:t>
            </a:r>
            <a:r>
              <a:rPr lang="de-CH" dirty="0" err="1">
                <a:solidFill>
                  <a:schemeClr val="bg2">
                    <a:lumMod val="75000"/>
                  </a:schemeClr>
                </a:solidFill>
              </a:rPr>
              <a:t>Markdown</a:t>
            </a:r>
            <a:r>
              <a:rPr lang="de-CH" dirty="0">
                <a:solidFill>
                  <a:schemeClr val="bg2">
                    <a:lumMod val="75000"/>
                  </a:schemeClr>
                </a:solidFill>
              </a:rPr>
              <a:t> und Python wird für </a:t>
            </a:r>
            <a:r>
              <a:rPr lang="de-CH" b="1" dirty="0">
                <a:solidFill>
                  <a:schemeClr val="bg2">
                    <a:lumMod val="75000"/>
                  </a:schemeClr>
                </a:solidFill>
              </a:rPr>
              <a:t>relative Pfade</a:t>
            </a:r>
            <a:r>
              <a:rPr lang="de-CH" dirty="0">
                <a:solidFill>
                  <a:schemeClr val="bg2">
                    <a:lumMod val="75000"/>
                  </a:schemeClr>
                </a:solidFill>
              </a:rPr>
              <a:t> immer ein </a:t>
            </a:r>
            <a:r>
              <a:rPr lang="de-CH" i="1" dirty="0">
                <a:solidFill>
                  <a:schemeClr val="bg2">
                    <a:lumMod val="75000"/>
                  </a:schemeClr>
                </a:solidFill>
              </a:rPr>
              <a:t>Slash</a:t>
            </a:r>
            <a:r>
              <a:rPr lang="de-CH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CH" b="1" dirty="0">
                <a:solidFill>
                  <a:srgbClr val="FF0000"/>
                </a:solidFill>
              </a:rPr>
              <a:t>/</a:t>
            </a:r>
            <a:r>
              <a:rPr lang="de-CH" dirty="0">
                <a:solidFill>
                  <a:schemeClr val="bg2">
                    <a:lumMod val="75000"/>
                  </a:schemeClr>
                </a:solidFill>
              </a:rPr>
              <a:t> als Trennzeichen verwendet.</a:t>
            </a:r>
            <a:endParaRPr lang="de-CH" b="1" dirty="0"/>
          </a:p>
          <a:p>
            <a:pPr marL="114300" indent="0">
              <a:buNone/>
            </a:pPr>
            <a:endParaRPr lang="de-CH" dirty="0"/>
          </a:p>
          <a:p>
            <a:pPr marL="114300" indent="0">
              <a:buNone/>
            </a:pPr>
            <a:r>
              <a:rPr lang="de-CH" dirty="0"/>
              <a:t>Wie lautet der relative Pfad im File «</a:t>
            </a:r>
            <a:r>
              <a:rPr lang="de-CH" i="1" dirty="0"/>
              <a:t>code-runner.md</a:t>
            </a:r>
            <a:r>
              <a:rPr lang="de-CH" dirty="0"/>
              <a:t>» zur Datei:</a:t>
            </a:r>
          </a:p>
          <a:p>
            <a:pPr>
              <a:buFontTx/>
              <a:buChar char="-"/>
            </a:pPr>
            <a:r>
              <a:rPr lang="de-CH" dirty="0"/>
              <a:t>plugins.md</a:t>
            </a:r>
          </a:p>
          <a:p>
            <a:pPr>
              <a:buFontTx/>
              <a:buChar char="-"/>
            </a:pPr>
            <a:r>
              <a:rPr lang="de-CH" dirty="0"/>
              <a:t>code-runner.gif</a:t>
            </a:r>
          </a:p>
          <a:p>
            <a:pPr>
              <a:buFontTx/>
              <a:buChar char="-"/>
            </a:pPr>
            <a:r>
              <a:rPr lang="de-CH" dirty="0"/>
              <a:t>2.jpg</a:t>
            </a:r>
          </a:p>
        </p:txBody>
      </p:sp>
    </p:spTree>
    <p:extLst>
      <p:ext uri="{BB962C8B-B14F-4D97-AF65-F5344CB8AC3E}">
        <p14:creationId xmlns:p14="http://schemas.microsoft.com/office/powerpoint/2010/main" val="928479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28828-4CDE-4A00-B77E-CA2D5C356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Relative Pfade beginnen mit </a:t>
            </a:r>
            <a:r>
              <a:rPr lang="de-CH" b="1" dirty="0">
                <a:solidFill>
                  <a:srgbClr val="FF0000"/>
                </a:solidFill>
                <a:latin typeface="Roboto" panose="020B0604020202020204" charset="0"/>
                <a:ea typeface="Roboto" panose="020B0604020202020204" charset="0"/>
              </a:rPr>
              <a:t>.</a:t>
            </a:r>
            <a:r>
              <a:rPr lang="de-CH" dirty="0"/>
              <a:t> oder </a:t>
            </a:r>
            <a:r>
              <a:rPr lang="de-CH" b="1" dirty="0">
                <a:solidFill>
                  <a:srgbClr val="FF0000"/>
                </a:solidFill>
                <a:latin typeface="Roboto" panose="020B0604020202020204" charset="0"/>
                <a:ea typeface="Roboto" panose="020B0604020202020204" charset="0"/>
              </a:rPr>
              <a:t>..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EB8B38-1CFE-443C-A654-881CFF969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317075"/>
            <a:ext cx="2590819" cy="3381400"/>
          </a:xfrm>
          <a:prstGeom prst="rect">
            <a:avLst/>
          </a:prstGeom>
        </p:spPr>
      </p:pic>
      <p:sp>
        <p:nvSpPr>
          <p:cNvPr id="5" name="Textplatzhalter 2">
            <a:extLst>
              <a:ext uri="{FF2B5EF4-FFF2-40B4-BE49-F238E27FC236}">
                <a16:creationId xmlns:a16="http://schemas.microsoft.com/office/drawing/2014/main" id="{1846F9C0-47A4-4D26-B791-24381A6A8127}"/>
              </a:ext>
            </a:extLst>
          </p:cNvPr>
          <p:cNvSpPr txBox="1">
            <a:spLocks/>
          </p:cNvSpPr>
          <p:nvPr/>
        </p:nvSpPr>
        <p:spPr>
          <a:xfrm>
            <a:off x="2902519" y="1162050"/>
            <a:ext cx="6113371" cy="398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de-CH" dirty="0"/>
              <a:t>Ein relativer Pfad im File «</a:t>
            </a:r>
            <a:r>
              <a:rPr lang="de-CH" i="1" dirty="0"/>
              <a:t>code-runner.md</a:t>
            </a:r>
            <a:r>
              <a:rPr lang="de-CH" dirty="0"/>
              <a:t>» gibt die Anleitung zum Auffinden einer Datei, </a:t>
            </a:r>
            <a:r>
              <a:rPr lang="de-CH" b="1" dirty="0"/>
              <a:t>ausgehend vom Ordner «</a:t>
            </a:r>
            <a:r>
              <a:rPr lang="de-CH" b="1" i="1" dirty="0" err="1"/>
              <a:t>vscodium</a:t>
            </a:r>
            <a:r>
              <a:rPr lang="de-CH" b="1" dirty="0"/>
              <a:t>».</a:t>
            </a:r>
          </a:p>
          <a:p>
            <a:pPr marL="114300" indent="0">
              <a:buNone/>
            </a:pPr>
            <a:endParaRPr lang="de-CH" dirty="0">
              <a:solidFill>
                <a:schemeClr val="bg2">
                  <a:lumMod val="75000"/>
                </a:schemeClr>
              </a:solidFill>
            </a:endParaRPr>
          </a:p>
          <a:p>
            <a:pPr marL="114300" indent="0">
              <a:buNone/>
            </a:pPr>
            <a:r>
              <a:rPr lang="de-CH" dirty="0">
                <a:solidFill>
                  <a:schemeClr val="bg2">
                    <a:lumMod val="75000"/>
                  </a:schemeClr>
                </a:solidFill>
              </a:rPr>
              <a:t>In </a:t>
            </a:r>
            <a:r>
              <a:rPr lang="de-CH" dirty="0" err="1">
                <a:solidFill>
                  <a:schemeClr val="bg2">
                    <a:lumMod val="75000"/>
                  </a:schemeClr>
                </a:solidFill>
              </a:rPr>
              <a:t>Markdown</a:t>
            </a:r>
            <a:r>
              <a:rPr lang="de-CH" dirty="0">
                <a:solidFill>
                  <a:schemeClr val="bg2">
                    <a:lumMod val="75000"/>
                  </a:schemeClr>
                </a:solidFill>
              </a:rPr>
              <a:t> und Python wird für </a:t>
            </a:r>
            <a:r>
              <a:rPr lang="de-CH" b="1" dirty="0">
                <a:solidFill>
                  <a:schemeClr val="bg2">
                    <a:lumMod val="75000"/>
                  </a:schemeClr>
                </a:solidFill>
              </a:rPr>
              <a:t>relative Pfade</a:t>
            </a:r>
            <a:r>
              <a:rPr lang="de-CH" dirty="0">
                <a:solidFill>
                  <a:schemeClr val="bg2">
                    <a:lumMod val="75000"/>
                  </a:schemeClr>
                </a:solidFill>
              </a:rPr>
              <a:t> immer ein </a:t>
            </a:r>
            <a:r>
              <a:rPr lang="de-CH" i="1" dirty="0">
                <a:solidFill>
                  <a:schemeClr val="bg2">
                    <a:lumMod val="75000"/>
                  </a:schemeClr>
                </a:solidFill>
              </a:rPr>
              <a:t>Slash</a:t>
            </a:r>
            <a:r>
              <a:rPr lang="de-CH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CH" b="1" dirty="0">
                <a:solidFill>
                  <a:srgbClr val="FF0000"/>
                </a:solidFill>
              </a:rPr>
              <a:t>/</a:t>
            </a:r>
            <a:r>
              <a:rPr lang="de-CH" dirty="0">
                <a:solidFill>
                  <a:schemeClr val="bg2">
                    <a:lumMod val="75000"/>
                  </a:schemeClr>
                </a:solidFill>
              </a:rPr>
              <a:t> als Trennzeichen verwendet.</a:t>
            </a:r>
            <a:endParaRPr lang="de-CH" b="1" dirty="0"/>
          </a:p>
          <a:p>
            <a:pPr marL="114300" indent="0">
              <a:buNone/>
            </a:pPr>
            <a:endParaRPr lang="de-CH" dirty="0"/>
          </a:p>
          <a:p>
            <a:pPr marL="114300" indent="0">
              <a:buNone/>
            </a:pPr>
            <a:r>
              <a:rPr lang="de-CH" dirty="0"/>
              <a:t>Wie lautet der relative Pfad im File «</a:t>
            </a:r>
            <a:r>
              <a:rPr lang="de-CH" i="1" dirty="0"/>
              <a:t>code-runner.md</a:t>
            </a:r>
            <a:r>
              <a:rPr lang="de-CH" dirty="0"/>
              <a:t>» zur Datei:</a:t>
            </a:r>
          </a:p>
          <a:p>
            <a:pPr>
              <a:buFontTx/>
              <a:buChar char="-"/>
            </a:pPr>
            <a:r>
              <a:rPr lang="de-CH" dirty="0"/>
              <a:t>plugins.md		</a:t>
            </a:r>
            <a:r>
              <a:rPr lang="de-CH" b="1" dirty="0">
                <a:solidFill>
                  <a:srgbClr val="00B050"/>
                </a:solidFill>
                <a:latin typeface="Roboto" panose="020B0604020202020204" charset="0"/>
                <a:ea typeface="Roboto" panose="020B0604020202020204" charset="0"/>
              </a:rPr>
              <a:t>./plugins.md</a:t>
            </a:r>
          </a:p>
          <a:p>
            <a:pPr>
              <a:buFontTx/>
              <a:buChar char="-"/>
            </a:pPr>
            <a:r>
              <a:rPr lang="de-CH" dirty="0"/>
              <a:t>code-runner.gif	</a:t>
            </a:r>
            <a:r>
              <a:rPr lang="de-CH" b="1" dirty="0">
                <a:solidFill>
                  <a:srgbClr val="00B050"/>
                </a:solidFill>
                <a:latin typeface="Roboto" panose="020B0604020202020204" charset="0"/>
                <a:ea typeface="Roboto" panose="020B0604020202020204" charset="0"/>
              </a:rPr>
              <a:t>../../</a:t>
            </a:r>
            <a:r>
              <a:rPr lang="de-CH" b="1" dirty="0" err="1">
                <a:solidFill>
                  <a:srgbClr val="00B050"/>
                </a:solidFill>
                <a:latin typeface="Roboto" panose="020B0604020202020204" charset="0"/>
                <a:ea typeface="Roboto" panose="020B0604020202020204" charset="0"/>
              </a:rPr>
              <a:t>media</a:t>
            </a:r>
            <a:r>
              <a:rPr lang="de-CH" b="1" dirty="0">
                <a:solidFill>
                  <a:srgbClr val="00B050"/>
                </a:solidFill>
                <a:latin typeface="Roboto" panose="020B0604020202020204" charset="0"/>
                <a:ea typeface="Roboto" panose="020B0604020202020204" charset="0"/>
              </a:rPr>
              <a:t>/code-runner.gif</a:t>
            </a:r>
            <a:endParaRPr lang="de-CH" dirty="0"/>
          </a:p>
          <a:p>
            <a:pPr>
              <a:buFontTx/>
              <a:buChar char="-"/>
            </a:pPr>
            <a:r>
              <a:rPr lang="de-CH" dirty="0"/>
              <a:t>2.jpg		</a:t>
            </a:r>
            <a:r>
              <a:rPr lang="de-CH" b="1" dirty="0">
                <a:solidFill>
                  <a:srgbClr val="00B050"/>
                </a:solidFill>
                <a:latin typeface="Roboto" panose="020B0604020202020204" charset="0"/>
                <a:ea typeface="Roboto" panose="020B0604020202020204" charset="0"/>
              </a:rPr>
              <a:t>../../</a:t>
            </a:r>
            <a:r>
              <a:rPr lang="de-CH" b="1" dirty="0" err="1">
                <a:solidFill>
                  <a:srgbClr val="00B050"/>
                </a:solidFill>
                <a:latin typeface="Roboto" panose="020B0604020202020204" charset="0"/>
                <a:ea typeface="Roboto" panose="020B0604020202020204" charset="0"/>
              </a:rPr>
              <a:t>media</a:t>
            </a:r>
            <a:r>
              <a:rPr lang="de-CH" b="1" dirty="0">
                <a:solidFill>
                  <a:srgbClr val="00B050"/>
                </a:solidFill>
                <a:latin typeface="Roboto" panose="020B0604020202020204" charset="0"/>
                <a:ea typeface="Roboto" panose="020B0604020202020204" charset="0"/>
              </a:rPr>
              <a:t>/</a:t>
            </a:r>
            <a:r>
              <a:rPr lang="de-CH" b="1" dirty="0" err="1">
                <a:solidFill>
                  <a:srgbClr val="00B050"/>
                </a:solidFill>
                <a:latin typeface="Roboto" panose="020B0604020202020204" charset="0"/>
                <a:ea typeface="Roboto" panose="020B0604020202020204" charset="0"/>
              </a:rPr>
              <a:t>python</a:t>
            </a:r>
            <a:r>
              <a:rPr lang="de-CH" b="1" dirty="0">
                <a:solidFill>
                  <a:srgbClr val="00B050"/>
                </a:solidFill>
                <a:latin typeface="Roboto" panose="020B0604020202020204" charset="0"/>
                <a:ea typeface="Roboto" panose="020B0604020202020204" charset="0"/>
              </a:rPr>
              <a:t>/1.jpg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42906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1CA293-71DB-4AAF-9AF4-8DE4F3FFD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Links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0CD08F-2E0A-40E7-A9D7-8156E0717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20" y="1152475"/>
            <a:ext cx="8573729" cy="3741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7680CD2-EDCE-4CB1-879B-B4706F0A2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974" y="0"/>
            <a:ext cx="962025" cy="591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78249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805AE8-A40C-4118-8A9A-CC947B6B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Code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815056-7E1F-42FA-9E2C-BFC5FB4B4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1711"/>
            <a:ext cx="9144000" cy="172007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A288344-2822-4E68-9A3B-1635ABD12303}"/>
              </a:ext>
            </a:extLst>
          </p:cNvPr>
          <p:cNvSpPr txBox="1"/>
          <p:nvPr/>
        </p:nvSpPr>
        <p:spPr>
          <a:xfrm>
            <a:off x="1238250" y="1133475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Sprache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B02DAA9E-19A6-4289-B6F3-5ABFB43D994B}"/>
              </a:ext>
            </a:extLst>
          </p:cNvPr>
          <p:cNvSpPr/>
          <p:nvPr/>
        </p:nvSpPr>
        <p:spPr>
          <a:xfrm>
            <a:off x="311700" y="1857375"/>
            <a:ext cx="269325" cy="266700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DAD65BD-FF87-4AD3-B6F0-9905886A9A74}"/>
              </a:ext>
            </a:extLst>
          </p:cNvPr>
          <p:cNvCxnSpPr>
            <a:cxnSpLocks/>
            <a:stCxn id="5" idx="1"/>
            <a:endCxn id="6" idx="7"/>
          </p:cNvCxnSpPr>
          <p:nvPr/>
        </p:nvCxnSpPr>
        <p:spPr>
          <a:xfrm flipH="1">
            <a:off x="541583" y="1287364"/>
            <a:ext cx="696667" cy="6090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3CBC73E6-2893-44BB-8971-45173759E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974" y="0"/>
            <a:ext cx="962025" cy="591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73378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6DCDD-0EAA-4C34-B3B0-C6A6D789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Markdown</a:t>
            </a:r>
            <a:r>
              <a:rPr lang="de-CH" dirty="0"/>
              <a:t> Cheat Sheets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F60874-94D5-4657-83F7-728F319E7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u="sng" dirty="0">
                <a:hlinkClick r:id="rId3"/>
              </a:rPr>
              <a:t>https://daringfireball.net/projects/markdown/</a:t>
            </a:r>
            <a:endParaRPr lang="de-CH" u="sng" dirty="0"/>
          </a:p>
          <a:p>
            <a:r>
              <a:rPr lang="de-CH" dirty="0">
                <a:hlinkClick r:id="rId4"/>
              </a:rPr>
              <a:t>https://github.com/adam-p/markdown-here/wiki/Markdown-Cheatsheet</a:t>
            </a:r>
            <a:endParaRPr lang="de-CH" dirty="0"/>
          </a:p>
          <a:p>
            <a:endParaRPr lang="de-CH" dirty="0"/>
          </a:p>
          <a:p>
            <a:r>
              <a:rPr lang="de-CH" dirty="0">
                <a:hlinkClick r:id="rId5"/>
              </a:rPr>
              <a:t>https://docs.github.com/de/get-started/writing-on-github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4636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64E2B7-B013-4140-BD3C-6BB805C4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Kommentare im Python Code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FD1BD4F-7407-46D4-A24A-F64F19DBE0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88581" y="1619734"/>
            <a:ext cx="4464707" cy="30300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8672A60-F66C-4535-9BA9-AA9BD46FC251}"/>
              </a:ext>
            </a:extLst>
          </p:cNvPr>
          <p:cNvSpPr txBox="1"/>
          <p:nvPr/>
        </p:nvSpPr>
        <p:spPr>
          <a:xfrm>
            <a:off x="6272383" y="990700"/>
            <a:ext cx="2026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Einzeilige Kommentare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C12CF58E-77C2-40FE-8459-B300BC0C399C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370119" y="1144589"/>
            <a:ext cx="1902264" cy="8860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71937550-D65A-499D-8C3D-63300BEF4FA4}"/>
              </a:ext>
            </a:extLst>
          </p:cNvPr>
          <p:cNvSpPr/>
          <p:nvPr/>
        </p:nvSpPr>
        <p:spPr>
          <a:xfrm>
            <a:off x="3747346" y="2897580"/>
            <a:ext cx="135886" cy="131533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8308F8C-E379-4BA1-A2C1-170B2FD1ED99}"/>
              </a:ext>
            </a:extLst>
          </p:cNvPr>
          <p:cNvSpPr txBox="1"/>
          <p:nvPr/>
        </p:nvSpPr>
        <p:spPr>
          <a:xfrm>
            <a:off x="6434308" y="3783468"/>
            <a:ext cx="239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Mehrzeilige Kommentare, «</a:t>
            </a:r>
            <a:r>
              <a:rPr lang="de-CH" dirty="0" err="1"/>
              <a:t>Docstrings</a:t>
            </a:r>
            <a:r>
              <a:rPr lang="de-CH" dirty="0"/>
              <a:t>»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9C540F8-BCEF-45C2-9A6E-F580C34DDBBE}"/>
              </a:ext>
            </a:extLst>
          </p:cNvPr>
          <p:cNvCxnSpPr>
            <a:cxnSpLocks/>
            <a:stCxn id="10" idx="1"/>
            <a:endCxn id="9" idx="1"/>
          </p:cNvCxnSpPr>
          <p:nvPr/>
        </p:nvCxnSpPr>
        <p:spPr>
          <a:xfrm flipH="1" flipV="1">
            <a:off x="3883232" y="3555246"/>
            <a:ext cx="2551076" cy="4898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518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9CCFF-DE86-4EB3-9296-F7CDD2E46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50" y="1549924"/>
            <a:ext cx="3149050" cy="1580626"/>
          </a:xfrm>
        </p:spPr>
        <p:txBody>
          <a:bodyPr/>
          <a:lstStyle/>
          <a:p>
            <a:r>
              <a:rPr lang="de-CH" sz="2000" dirty="0"/>
              <a:t>Auftrag: Dokumentation für UML-Python Beispiel erstellen</a:t>
            </a:r>
            <a:br>
              <a:rPr lang="de-CH" sz="2000" dirty="0"/>
            </a:br>
            <a:br>
              <a:rPr lang="de-CH" sz="2000" dirty="0"/>
            </a:br>
            <a:r>
              <a:rPr lang="de-CH" sz="2000" dirty="0"/>
              <a:t>(</a:t>
            </a:r>
            <a:r>
              <a:rPr lang="de-CH" sz="2000" dirty="0" err="1"/>
              <a:t>Mermaid</a:t>
            </a:r>
            <a:r>
              <a:rPr lang="de-CH" sz="2000" dirty="0"/>
              <a:t> Code-Block: </a:t>
            </a:r>
            <a:br>
              <a:rPr lang="de-CH" sz="2000" dirty="0"/>
            </a:br>
            <a:br>
              <a:rPr lang="de-CH" sz="2000" dirty="0"/>
            </a:br>
            <a:r>
              <a:rPr lang="de-CH" sz="2000" dirty="0"/>
              <a:t>```</a:t>
            </a:r>
            <a:r>
              <a:rPr lang="de-CH" sz="2000" dirty="0" err="1"/>
              <a:t>mermaid</a:t>
            </a:r>
            <a:br>
              <a:rPr lang="de-CH" sz="2000" dirty="0"/>
            </a:br>
            <a:br>
              <a:rPr lang="de-CH" sz="2000" dirty="0"/>
            </a:br>
            <a:r>
              <a:rPr lang="de-CH" sz="2000" dirty="0"/>
              <a:t>```</a:t>
            </a:r>
            <a:br>
              <a:rPr lang="de-CH" sz="2000" dirty="0"/>
            </a:br>
            <a:r>
              <a:rPr lang="de-CH" sz="2000" dirty="0"/>
              <a:t>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15240F-1657-4996-BB54-E63B85396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673" y="55448"/>
            <a:ext cx="5287127" cy="50326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4576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Heute</a:t>
            </a:r>
            <a:endParaRPr dirty="0"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78781" cy="378431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defTabSz="539750">
              <a:spcAft>
                <a:spcPts val="600"/>
              </a:spcAft>
              <a:buFontTx/>
              <a:buChar char="-"/>
            </a:pPr>
            <a:r>
              <a:rPr lang="de-CH" dirty="0"/>
              <a:t>Dokumentation</a:t>
            </a:r>
          </a:p>
          <a:p>
            <a:pPr marL="0" lvl="0" indent="0" defTabSz="539750">
              <a:spcAft>
                <a:spcPts val="600"/>
              </a:spcAft>
              <a:buNone/>
            </a:pPr>
            <a:r>
              <a:rPr lang="de-CH" dirty="0"/>
              <a:t>PAUSE</a:t>
            </a:r>
          </a:p>
          <a:p>
            <a:pPr marL="285750" lvl="0" indent="-285750" defTabSz="539750">
              <a:spcAft>
                <a:spcPts val="600"/>
              </a:spcAft>
              <a:buFontTx/>
              <a:buChar char="-"/>
            </a:pPr>
            <a:r>
              <a:rPr lang="de-CH" dirty="0"/>
              <a:t>Softwareentwicklung</a:t>
            </a:r>
            <a:br>
              <a:rPr lang="de-CH" dirty="0"/>
            </a:br>
            <a:r>
              <a:rPr lang="de-CH" dirty="0"/>
              <a:t>- Versionsverwaltung</a:t>
            </a:r>
            <a:br>
              <a:rPr lang="de-CH" dirty="0"/>
            </a:br>
            <a:r>
              <a:rPr lang="de-CH" dirty="0"/>
              <a:t>- Gute Versionsnachrichten</a:t>
            </a:r>
          </a:p>
          <a:p>
            <a:pPr marL="0" lvl="0" indent="0" defTabSz="539750">
              <a:spcAft>
                <a:spcPts val="600"/>
              </a:spcAft>
              <a:buNone/>
            </a:pPr>
            <a:r>
              <a:rPr lang="de-CH" dirty="0"/>
              <a:t>PAUSE</a:t>
            </a:r>
          </a:p>
          <a:p>
            <a:pPr marL="285750" lvl="0" indent="-285750" defTabSz="539750">
              <a:spcAft>
                <a:spcPts val="600"/>
              </a:spcAft>
              <a:buFontTx/>
              <a:buChar char="-"/>
            </a:pPr>
            <a:r>
              <a:rPr lang="de-CH" dirty="0"/>
              <a:t>Lernpfade </a:t>
            </a:r>
            <a:r>
              <a:rPr lang="de-CH" dirty="0" err="1"/>
              <a:t>Git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57200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B56BB7-3A53-4B72-BC64-E4092D92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Pause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475E5D-D304-4B28-8140-5629F5109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Grafik 4" descr="Ein Bild, das Schiefertafel, Text enthält.&#10;&#10;Automatisch generierte Beschreibung">
            <a:extLst>
              <a:ext uri="{FF2B5EF4-FFF2-40B4-BE49-F238E27FC236}">
                <a16:creationId xmlns:a16="http://schemas.microsoft.com/office/drawing/2014/main" id="{4FC0F3C2-DA72-40F2-88A0-0A64FC6F7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2475"/>
            <a:ext cx="9168629" cy="550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03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F7F3A51-0745-4161-9260-D0F47304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0"/>
            <a:ext cx="3857625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2681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Versionierung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052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de-CH" dirty="0"/>
              <a:t>Ziele:</a:t>
            </a:r>
          </a:p>
          <a:p>
            <a:pPr marL="285750" indent="-285750">
              <a:spcAft>
                <a:spcPts val="1600"/>
              </a:spcAft>
            </a:pPr>
            <a:r>
              <a:rPr lang="de-CH" dirty="0"/>
              <a:t>Nachvollziehbarer Änderungsverlauf</a:t>
            </a:r>
          </a:p>
          <a:p>
            <a:pPr marL="285750" indent="-285750">
              <a:spcAft>
                <a:spcPts val="1600"/>
              </a:spcAft>
            </a:pPr>
            <a:r>
              <a:rPr lang="de-CH" dirty="0"/>
              <a:t>Absicherung vor Datenverlust</a:t>
            </a:r>
          </a:p>
          <a:p>
            <a:pPr marL="285750" indent="-285750">
              <a:spcAft>
                <a:spcPts val="1600"/>
              </a:spcAft>
            </a:pPr>
            <a:r>
              <a:rPr lang="de-CH" dirty="0"/>
              <a:t>Wiederherstellung früherer (funktionierender) Versionen</a:t>
            </a:r>
          </a:p>
          <a:p>
            <a:pPr marL="285750" indent="-285750">
              <a:spcAft>
                <a:spcPts val="1600"/>
              </a:spcAft>
            </a:pPr>
            <a:r>
              <a:rPr lang="de-CH" dirty="0"/>
              <a:t>Förderung von «Modularem Denken»</a:t>
            </a:r>
            <a:br>
              <a:rPr lang="de-CH" dirty="0"/>
            </a:br>
            <a:r>
              <a:rPr lang="de-CH" dirty="0">
                <a:sym typeface="Wingdings" panose="05000000000000000000" pitchFamily="2" charset="2"/>
              </a:rPr>
              <a:t> Zusammengehörige Änderungen als eine Änderung vermerken</a:t>
            </a:r>
            <a:endParaRPr lang="de-CH" dirty="0"/>
          </a:p>
          <a:p>
            <a:pPr marL="0" lvl="0" indent="0">
              <a:spcAft>
                <a:spcPts val="1600"/>
              </a:spcAft>
              <a:buNone/>
            </a:pPr>
            <a:endParaRPr lang="de-CH" dirty="0"/>
          </a:p>
          <a:p>
            <a:pPr marL="0" lvl="0" indent="0"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8107CF6-E2FD-421D-B5D1-F170805D9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5826443" y="1825943"/>
            <a:ext cx="5143500" cy="1491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Versionsverwaltung mit git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21954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/>
              <a:t>Aufzeichung von Änderungen gegenüber der Vorversion (Zeile n hinzugefügt, Datei X entfernt)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/>
              <a:t>Automatische Zusammenführung verschiedener Bearbeitungsäste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/>
              <a:t>Verteilung der Datenspeicherung → Ausfallssicherheit</a:t>
            </a:r>
            <a:endParaRPr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A305A65-C634-4D2A-B80A-D4274253D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5826443" y="1825943"/>
            <a:ext cx="5143500" cy="149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40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Versionsverwaltung mit git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21954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/>
              <a:t>Aufzeichung von Änderungen gegenüber der Vorversion (Zeile n hinzugefügt, Datei X entfernt)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/>
              <a:t>Automatische Zusammenführung verschiedener Bearbeitungsäste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/>
              <a:t>Verteilung der Datenspeicherung → Ausfallssicherheit</a:t>
            </a:r>
            <a:endParaRPr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A305A65-C634-4D2A-B80A-D4274253D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5826443" y="1825943"/>
            <a:ext cx="5143500" cy="1491615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A4828E2-90BF-4391-99CE-381ABD032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524" y="0"/>
            <a:ext cx="3550951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Idee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01733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3 Behälter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de" b="1" dirty="0"/>
              <a:t>Arbeitskopie</a:t>
            </a:r>
            <a:r>
              <a:rPr lang="de" dirty="0"/>
              <a:t>, die Version der Dateien, die gerade verändert wird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b="1" dirty="0"/>
              <a:t>Stage</a:t>
            </a:r>
            <a:r>
              <a:rPr lang="de" dirty="0"/>
              <a:t>, alle Änderungen, die zu einem Änderungspaket zusammengefasst werden sollen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b="1" dirty="0"/>
              <a:t>Commit</a:t>
            </a:r>
            <a:r>
              <a:rPr lang="de" dirty="0"/>
              <a:t>, ein Änderungspaket </a:t>
            </a:r>
            <a:r>
              <a:rPr lang="de-CH" dirty="0"/>
              <a:t>mit </a:t>
            </a:r>
            <a:r>
              <a:rPr lang="de-CH" i="1" dirty="0"/>
              <a:t>Versionsnachricht</a:t>
            </a:r>
            <a:endParaRPr i="1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DBCED24-C021-4A65-A972-9BF7EEB0BD6D}"/>
              </a:ext>
            </a:extLst>
          </p:cNvPr>
          <p:cNvGrpSpPr/>
          <p:nvPr/>
        </p:nvGrpSpPr>
        <p:grpSpPr>
          <a:xfrm>
            <a:off x="4029175" y="3571475"/>
            <a:ext cx="1710350" cy="855200"/>
            <a:chOff x="4029175" y="3571475"/>
            <a:chExt cx="1710350" cy="855200"/>
          </a:xfrm>
        </p:grpSpPr>
        <p:sp>
          <p:nvSpPr>
            <p:cNvPr id="74" name="Google Shape;74;p16"/>
            <p:cNvSpPr/>
            <p:nvPr/>
          </p:nvSpPr>
          <p:spPr>
            <a:xfrm>
              <a:off x="4780725" y="3610375"/>
              <a:ext cx="958800" cy="81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Commit</a:t>
              </a:r>
              <a:endParaRPr/>
            </a:p>
          </p:txBody>
        </p:sp>
        <p:cxnSp>
          <p:nvCxnSpPr>
            <p:cNvPr id="77" name="Google Shape;77;p16"/>
            <p:cNvCxnSpPr>
              <a:stCxn id="75" idx="3"/>
              <a:endCxn id="74" idx="1"/>
            </p:cNvCxnSpPr>
            <p:nvPr/>
          </p:nvCxnSpPr>
          <p:spPr>
            <a:xfrm>
              <a:off x="4029175" y="3571475"/>
              <a:ext cx="751500" cy="44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8" name="Google Shape;78;p16"/>
            <p:cNvCxnSpPr>
              <a:stCxn id="76" idx="3"/>
              <a:endCxn id="74" idx="1"/>
            </p:cNvCxnSpPr>
            <p:nvPr/>
          </p:nvCxnSpPr>
          <p:spPr>
            <a:xfrm rot="10800000" flipH="1">
              <a:off x="4029175" y="4018625"/>
              <a:ext cx="751500" cy="18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251E11B-64FC-4FAC-8EC2-780E7D66411C}"/>
              </a:ext>
            </a:extLst>
          </p:cNvPr>
          <p:cNvGrpSpPr/>
          <p:nvPr/>
        </p:nvGrpSpPr>
        <p:grpSpPr>
          <a:xfrm>
            <a:off x="1033425" y="3390125"/>
            <a:ext cx="1282500" cy="1703850"/>
            <a:chOff x="1033425" y="3390125"/>
            <a:chExt cx="1282500" cy="1703850"/>
          </a:xfrm>
        </p:grpSpPr>
        <p:sp>
          <p:nvSpPr>
            <p:cNvPr id="79" name="Google Shape;79;p16"/>
            <p:cNvSpPr/>
            <p:nvPr/>
          </p:nvSpPr>
          <p:spPr>
            <a:xfrm>
              <a:off x="1033425" y="3837175"/>
              <a:ext cx="1282500" cy="362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Datei 2</a:t>
              </a:r>
              <a:endParaRPr/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1033425" y="3390125"/>
              <a:ext cx="1282500" cy="362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Datei 1</a:t>
              </a:r>
              <a:endParaRPr/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1033425" y="4284225"/>
              <a:ext cx="1282500" cy="362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Datei 3</a:t>
              </a:r>
              <a:endParaRPr/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1033425" y="4731275"/>
              <a:ext cx="1282500" cy="362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Datei 4</a:t>
              </a:r>
              <a:endParaRPr/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4E3D28B-9D31-4900-B681-9DD75B5C13C3}"/>
              </a:ext>
            </a:extLst>
          </p:cNvPr>
          <p:cNvGrpSpPr/>
          <p:nvPr/>
        </p:nvGrpSpPr>
        <p:grpSpPr>
          <a:xfrm>
            <a:off x="2315925" y="3390125"/>
            <a:ext cx="1713250" cy="1075450"/>
            <a:chOff x="2315925" y="3390125"/>
            <a:chExt cx="1713250" cy="1075450"/>
          </a:xfrm>
        </p:grpSpPr>
        <p:sp>
          <p:nvSpPr>
            <p:cNvPr id="75" name="Google Shape;75;p16"/>
            <p:cNvSpPr/>
            <p:nvPr/>
          </p:nvSpPr>
          <p:spPr>
            <a:xfrm>
              <a:off x="2889175" y="3390125"/>
              <a:ext cx="1140000" cy="362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dirty="0"/>
                <a:t>Änderung 1</a:t>
              </a:r>
              <a:endParaRPr dirty="0"/>
            </a:p>
          </p:txBody>
        </p:sp>
        <p:sp>
          <p:nvSpPr>
            <p:cNvPr id="76" name="Google Shape;76;p16"/>
            <p:cNvSpPr/>
            <p:nvPr/>
          </p:nvSpPr>
          <p:spPr>
            <a:xfrm>
              <a:off x="2889175" y="4018475"/>
              <a:ext cx="1140000" cy="362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Änderung 2</a:t>
              </a:r>
              <a:endParaRPr/>
            </a:p>
          </p:txBody>
        </p:sp>
        <p:cxnSp>
          <p:nvCxnSpPr>
            <p:cNvPr id="83" name="Google Shape;83;p16"/>
            <p:cNvCxnSpPr>
              <a:stCxn id="80" idx="3"/>
              <a:endCxn id="75" idx="1"/>
            </p:cNvCxnSpPr>
            <p:nvPr/>
          </p:nvCxnSpPr>
          <p:spPr>
            <a:xfrm>
              <a:off x="2315925" y="3571475"/>
              <a:ext cx="573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4" name="Google Shape;84;p16"/>
            <p:cNvCxnSpPr>
              <a:stCxn id="81" idx="3"/>
              <a:endCxn id="76" idx="1"/>
            </p:cNvCxnSpPr>
            <p:nvPr/>
          </p:nvCxnSpPr>
          <p:spPr>
            <a:xfrm rot="10800000" flipH="1">
              <a:off x="2315925" y="4199775"/>
              <a:ext cx="573300" cy="26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fik 38">
            <a:extLst>
              <a:ext uri="{FF2B5EF4-FFF2-40B4-BE49-F238E27FC236}">
                <a16:creationId xmlns:a16="http://schemas.microsoft.com/office/drawing/2014/main" id="{E182A0AB-B84A-4863-9197-AE1EDA47D6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45" b="33843"/>
          <a:stretch/>
        </p:blipFill>
        <p:spPr>
          <a:xfrm>
            <a:off x="0" y="2096526"/>
            <a:ext cx="2222911" cy="3058083"/>
          </a:xfrm>
          <a:prstGeom prst="rect">
            <a:avLst/>
          </a:prstGeom>
        </p:spPr>
      </p:pic>
      <p:grpSp>
        <p:nvGrpSpPr>
          <p:cNvPr id="1027" name="Gruppieren 1026">
            <a:extLst>
              <a:ext uri="{FF2B5EF4-FFF2-40B4-BE49-F238E27FC236}">
                <a16:creationId xmlns:a16="http://schemas.microsoft.com/office/drawing/2014/main" id="{CD0AF4F7-7CC0-46FD-99F9-71B3CC29A219}"/>
              </a:ext>
            </a:extLst>
          </p:cNvPr>
          <p:cNvGrpSpPr/>
          <p:nvPr/>
        </p:nvGrpSpPr>
        <p:grpSpPr>
          <a:xfrm>
            <a:off x="4514512" y="-38858"/>
            <a:ext cx="4643775" cy="5313550"/>
            <a:chOff x="4514512" y="-38858"/>
            <a:chExt cx="4643775" cy="531355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ACF3AADE-7468-4F5B-A000-887DC8FF2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67874" y="1896367"/>
              <a:ext cx="4190413" cy="3258242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F0B4D489-0A1A-4ABD-BDB5-9274A2152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67726" y="-38858"/>
              <a:ext cx="4190561" cy="2043331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7E2A332-F5C6-4C0C-8DBD-F324904BA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4512" y="-38858"/>
              <a:ext cx="466728" cy="531355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4C91049-E348-4FDC-95B1-F9D232978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22043" y="0"/>
              <a:ext cx="438153" cy="466728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F2D8DB5F-11F6-4915-9F52-6F205DEC0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17715" y="2017981"/>
              <a:ext cx="461642" cy="442800"/>
            </a:xfrm>
            <a:prstGeom prst="rect">
              <a:avLst/>
            </a:prstGeom>
          </p:spPr>
        </p:pic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BAFE20-A338-4280-9A64-746CA037BF89}"/>
                </a:ext>
              </a:extLst>
            </p:cNvPr>
            <p:cNvGrpSpPr/>
            <p:nvPr/>
          </p:nvGrpSpPr>
          <p:grpSpPr>
            <a:xfrm>
              <a:off x="4525000" y="1672642"/>
              <a:ext cx="424817" cy="225988"/>
              <a:chOff x="4525000" y="1744714"/>
              <a:chExt cx="424817" cy="225988"/>
            </a:xfrm>
          </p:grpSpPr>
          <p:cxnSp>
            <p:nvCxnSpPr>
              <p:cNvPr id="10" name="Verbinder: gewinkelt 9">
                <a:extLst>
                  <a:ext uri="{FF2B5EF4-FFF2-40B4-BE49-F238E27FC236}">
                    <a16:creationId xmlns:a16="http://schemas.microsoft.com/office/drawing/2014/main" id="{D90F378A-C628-4623-833C-64EB19488143}"/>
                  </a:ext>
                </a:extLst>
              </p:cNvPr>
              <p:cNvCxnSpPr>
                <a:cxnSpLocks/>
              </p:cNvCxnSpPr>
              <p:nvPr/>
            </p:nvCxnSpPr>
            <p:spPr>
              <a:xfrm rot="-1740000">
                <a:off x="4534759" y="1744714"/>
                <a:ext cx="415058" cy="150158"/>
              </a:xfrm>
              <a:prstGeom prst="bentConnector3">
                <a:avLst/>
              </a:prstGeom>
              <a:ln w="28575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Verbinder: gewinkelt 11">
                <a:extLst>
                  <a:ext uri="{FF2B5EF4-FFF2-40B4-BE49-F238E27FC236}">
                    <a16:creationId xmlns:a16="http://schemas.microsoft.com/office/drawing/2014/main" id="{21B17ADC-644D-431C-8084-80EEFBF90B91}"/>
                  </a:ext>
                </a:extLst>
              </p:cNvPr>
              <p:cNvCxnSpPr>
                <a:cxnSpLocks/>
              </p:cNvCxnSpPr>
              <p:nvPr/>
            </p:nvCxnSpPr>
            <p:spPr>
              <a:xfrm rot="-1740000">
                <a:off x="4525000" y="1820544"/>
                <a:ext cx="415058" cy="150158"/>
              </a:xfrm>
              <a:prstGeom prst="bentConnector3">
                <a:avLst/>
              </a:prstGeom>
              <a:ln w="28575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B10805FA-8F3C-432B-9D49-A2B97543C83C}"/>
              </a:ext>
            </a:extLst>
          </p:cNvPr>
          <p:cNvSpPr txBox="1"/>
          <p:nvPr/>
        </p:nvSpPr>
        <p:spPr>
          <a:xfrm>
            <a:off x="2234833" y="4381321"/>
            <a:ext cx="2015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Lokale Änderungen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E59E68E-967E-4E7A-8884-60A43AE64E44}"/>
              </a:ext>
            </a:extLst>
          </p:cNvPr>
          <p:cNvSpPr txBox="1"/>
          <p:nvPr/>
        </p:nvSpPr>
        <p:spPr>
          <a:xfrm>
            <a:off x="2046407" y="3046974"/>
            <a:ext cx="2305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Änderungen die zu einem </a:t>
            </a:r>
            <a:r>
              <a:rPr lang="de-CH" b="1" dirty="0"/>
              <a:t>Änderungspaket</a:t>
            </a:r>
            <a:r>
              <a:rPr lang="de-CH" dirty="0"/>
              <a:t> zusammengefasst werden sollen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D4AF99B-8B7D-45B3-AAAC-F808E8FB6341}"/>
              </a:ext>
            </a:extLst>
          </p:cNvPr>
          <p:cNvSpPr txBox="1"/>
          <p:nvPr/>
        </p:nvSpPr>
        <p:spPr>
          <a:xfrm>
            <a:off x="2266444" y="2489337"/>
            <a:ext cx="2183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Versionsnachricht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005353C-432D-4327-9241-B84D48A64B5D}"/>
              </a:ext>
            </a:extLst>
          </p:cNvPr>
          <p:cNvGrpSpPr/>
          <p:nvPr/>
        </p:nvGrpSpPr>
        <p:grpSpPr>
          <a:xfrm>
            <a:off x="445125" y="2505609"/>
            <a:ext cx="2797624" cy="1495472"/>
            <a:chOff x="558194" y="2489337"/>
            <a:chExt cx="2797624" cy="1495472"/>
          </a:xfrm>
        </p:grpSpPr>
        <p:sp>
          <p:nvSpPr>
            <p:cNvPr id="17" name="Geschweifte Klammer links 16">
              <a:extLst>
                <a:ext uri="{FF2B5EF4-FFF2-40B4-BE49-F238E27FC236}">
                  <a16:creationId xmlns:a16="http://schemas.microsoft.com/office/drawing/2014/main" id="{C3357B85-0E58-4012-A0EE-4BDA703DC4E1}"/>
                </a:ext>
              </a:extLst>
            </p:cNvPr>
            <p:cNvSpPr/>
            <p:nvPr/>
          </p:nvSpPr>
          <p:spPr>
            <a:xfrm>
              <a:off x="1743216" y="2489337"/>
              <a:ext cx="409903" cy="1495472"/>
            </a:xfrm>
            <a:prstGeom prst="leftBrace">
              <a:avLst/>
            </a:prstGeom>
            <a:ln w="381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" name="Additionszeichen 18">
              <a:extLst>
                <a:ext uri="{FF2B5EF4-FFF2-40B4-BE49-F238E27FC236}">
                  <a16:creationId xmlns:a16="http://schemas.microsoft.com/office/drawing/2014/main" id="{9513013F-0159-4EC7-A47E-CE1DB9765311}"/>
                </a:ext>
              </a:extLst>
            </p:cNvPr>
            <p:cNvSpPr/>
            <p:nvPr/>
          </p:nvSpPr>
          <p:spPr>
            <a:xfrm>
              <a:off x="3007259" y="2736807"/>
              <a:ext cx="348559" cy="348559"/>
            </a:xfrm>
            <a:prstGeom prst="mathPlus">
              <a:avLst>
                <a:gd name="adj1" fmla="val 5614"/>
              </a:avLst>
            </a:prstGeom>
            <a:solidFill>
              <a:srgbClr val="B3E3FF"/>
            </a:solidFill>
            <a:ln>
              <a:solidFill>
                <a:srgbClr val="3B3B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14F1000D-F38C-48D9-918D-FB65A2AE533F}"/>
                </a:ext>
              </a:extLst>
            </p:cNvPr>
            <p:cNvSpPr/>
            <p:nvPr/>
          </p:nvSpPr>
          <p:spPr>
            <a:xfrm>
              <a:off x="558194" y="2797114"/>
              <a:ext cx="914400" cy="914400"/>
            </a:xfrm>
            <a:prstGeom prst="ellipse">
              <a:avLst/>
            </a:prstGeom>
            <a:solidFill>
              <a:srgbClr val="B3E3FF"/>
            </a:solidFill>
            <a:ln>
              <a:solidFill>
                <a:srgbClr val="3B3B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CH" dirty="0">
                  <a:solidFill>
                    <a:srgbClr val="3B3B3B"/>
                  </a:solidFill>
                </a:rPr>
                <a:t>Commit</a:t>
              </a:r>
            </a:p>
          </p:txBody>
        </p:sp>
      </p:grpSp>
      <p:grpSp>
        <p:nvGrpSpPr>
          <p:cNvPr id="1024" name="Gruppieren 1023">
            <a:extLst>
              <a:ext uri="{FF2B5EF4-FFF2-40B4-BE49-F238E27FC236}">
                <a16:creationId xmlns:a16="http://schemas.microsoft.com/office/drawing/2014/main" id="{86E72FFD-AD18-47AB-83B2-80849B44716C}"/>
              </a:ext>
            </a:extLst>
          </p:cNvPr>
          <p:cNvGrpSpPr/>
          <p:nvPr/>
        </p:nvGrpSpPr>
        <p:grpSpPr>
          <a:xfrm>
            <a:off x="108350" y="74668"/>
            <a:ext cx="3134399" cy="2346386"/>
            <a:chOff x="108350" y="74668"/>
            <a:chExt cx="3134399" cy="2346386"/>
          </a:xfrm>
        </p:grpSpPr>
        <p:pic>
          <p:nvPicPr>
            <p:cNvPr id="1026" name="Picture 2" descr="data:image/png;base64,iVBORw0KGgoAAAANSUhEUgAAAPIAAADQCAMAAAAK0syrAAAAkFBMVEX///+cn6IAs+wAsOsArusAsew/v+8QteyZnJ+WmZyUl5vy+/7g4eKdoKPY8fv7+/vv8PDa29y35Pi3ubvo9/1VxPCm3/e/5/nJ6/qjpqmW2fW9v8Gsr7GK1PTFxsjMzc92zfJmyfHs+P3V8Pt90PPy8vPo6Okwu+6e3PaM1fTS09Woq63c3d6w4ffF6vlfxfAhkznhAAALTklEQVR4nO2d6XaqOhSAqwki4KyoOM+0tLXv/3YHMhExqIEAcla+H/d2eRSz2cmesoMfHxqNRqPRaDQajUaj0Wg0Go1Go9FoNBqNRvOGTI7X0XSxWHyOrken6sEUznG69wGEgAJhs7X7nVQ9rKI4jPYmBEYziQGgebpWPboCmLkicZnYsHn6v3TtLEyYLi8GQHde9TiV4ZwMcDuTo0WMVzR/Iwzoj6oeqxoWAHDSQtA6LUbX+fE4n80+19Hy5u4HbB2rHm5+5iaItWjup3cr1rmufU5quK+533L2kK3V5i51rR6mLQjY+2ZljlA1xyYVBJrTx2+dnJjQcF/O6Irgk6oY+i9ozvmi8xuYdXVYO0gleHGqOvQTTVBPf+USncH165/p+VTRdXRXLUBU3JP62IIoGv4WNK7iIBLLm6KeicMTWDc9k1kNF/Ifdejdqpez2oE8mvoja0JuSVQLWZAga0p4IkasPoHYHEsMsyfBWGajpXBQheKY+W3uHskMvpQNqljwcLNYLo4WstuwHonVDE1r8JfvKg5ezb6aMRUMHquZ9zLYIIBPFUMqmDWe1vkdDDZh4P2t9kSd3UFWEOy4Vw6zz92fb5qm3/rbfc3eJN/CQUjuaR1xhXxA4sx2UdHIINUywwAAmvtR9ZPgABTGx24knrGL/jzuDFFNOJR7X7VRxwtQkZ2dIDVD52Pmp9eEjZfqDwUClCYEe6zmFkyTFwP9Cjc7flUqOUwkkaycgqMCeGi7Wr4PIF8Eh25lpqyFxvWksid7vXjdthYz5vwO84UbS20o/FIpsIcy1FnREYj16wqs83XPSuAwZ7iXkWn0/YbKmixTYtounbOguz/APyj84ldBXgWoNKA7nF3sH0jjfBFzbjQrqCk0Fc/rMNIGkfqeuN6JS8vHpRsxZGANV+k1jSY8PX/XlK7osuc2+mLFuc+f8VIVv4ddmVF2sokWnuKsfv7iMnF8JDNQO8eegrwoLPc7GUTmnMUYWdBqUpJEZYGW3Eo128huljyzOHAgVGrtCCU+ONerhmvptaNj9I1AYp9ROWSTpLwvRAU6UK75SIBrR+UNYQ7UplEZGOFss7TvewORSfZa2t70vIDgSxa8b1DaXtax+rX88eGXml6grAK8kAQUySeaauteb3Iood57qNovo0HgrYOoRdT03fW04FgMlLqOUkiUy0Cz0PI+XkfFXf8lFjddwUhu6BZU6T7ucVhf8U7RUVD0NkDzS72qJy6pQFXemMdObtxscABwUiu0c2I7KJU3O/xOEZ/rfavJyw1k2gyfMoqbrsFb9dlORtF2JRvbq82kz2FN1wY0v96uWau3jg92wJ2aS1IVG297IGRODY2avucRa7r+ezsFxxxddX3PU9Z0/aYapszoZMy7308b65Vaw4I40bHmMmK/+CqGWXX3wktcad9zjh140qwJWtU3qbwE7XvO3gM8IfFWdXVcafY5e4DJnsg7xR5P2eXqAcZ9fHXScQTpAc5UvCG9K/VoLOUge1dZQhI/36qoDNwDnGVqY/9UszMfiHnWkaONAaWtMKWxy9adNq1L67AAx8gUePpvUQ7IyDSLmnGFqZ5K/iCb/5Kb7yfU4VWDXELMAsgPH+9qvknbuzwH+Ub5Xrm7XerBfYgyMxt3eFW845aHX+mNYdQbXm7vjVpQK43U/hkONosaTxmYsm5K+gNvB1rMEvbLeYdt1Xys0dJ8Pa6YVN7ulBvkmSWsEe4XqMNxxFSQz5FosT3WX2TkpeDrtXcFIp87w+1ms9kGnUGey2TmV1LLvXy9P4PtqmFbVjvCsmzre9PJeqnMfEquZWyxs/X+nLdeKGzjhrbVWF4yXS0zX0DOYqPyUaZDFIOxlRCXSm17Pxmulxl8tlAi+fWlExHEeWyLBUZYXoma9mWDKZyIyB5XCW41jNbyzSvWuC95yaygWpDUPMUptlyNsL+ybpU63mw3y7FncUu73ShJ0fKN1HP5iPPCBAuNVWSqA/YvwSrWtb2VuWhmUFVHwi3TGqHMYh7azE6NLwNvtcVT+HI5R//rcDIvJa6aGVySlirdyZ5uDJjE43P86iV0y1bDW634FW2NZQaSDTxL5c7CjuT6NZmOG9aQe5mImnDTJcic6TwqPoH/YsB2sWN5ePsUmnCRm7Y2cmORppfpPMJaQs1nXizyWt/rhqu53+8vRTIPH14vN26mkrTM0zS+OeNEhRlaRK6hdS9ywz6nXy0/+DSC/HYrVvMre60bi/im0DMxFzSwu9F/g7EwHGt/yw5HhvvH0rwG2aZ9bvUGWGL7Zzhecolip9NZRmGISOJwahfonkkfQYajzmSD+WnWjM3yvUnqpomL9VxY6InHnS31JU8hexLCdCzhTN2KljAvclERCWlRz1aeJSdJjcd5NlFywh51kNsiWYVQersYNfdI41bG7TTasfrIO2OX3E5O659ITGsVRKmG1/EEU/zuI0ro4RHDzGf2iNV+9GBC4nbvVBZaLrS8g7b9EyZZXYGes47qAUfS3ZfjMBdplkt/KETfStNYZ3g5n6NohFhxLymxpb4gRtqK87WqkQfJAj9lbaAJLFyXnW/LthqrgPotInKUaJDIW3movactp/kuwx4JLTb6aF63V/f/sMFhdxidNKJSQXAmEgf9S7D8Rn93840sCT0Aklfij48/1oMuavnFFvk+ZB5zVhrXdsls5j+mssJ9pA8NU9GAuWYnDVp3LvqM5/VdxPwtikLwhPheXYhni+smuZmzcwavPIvmOSN2GAn609uYG8chXvITwsB6haKTdqj0MFBB4quKRn7Zc/AMVU/dPsRPmgPQnXLBKx560g6JIy+rH1jkD3yrRCZAmsnvX/yrGNBV9wyhKfu1hkhq0/0aYQu+QSInUoSBLZI4ehuO1Lo0FcljvxznMJkt/vjfNgJNpQ9Wd+KfnWiiw6Q79DKawUnrtUpJJ7of/SjVsAPqzm309qNhZqF5+3Q/xef/EIcT/2MypNURm6HbmKIvVjK6Nf3tykNzAr0Hu/PJk+czvoTyU54Y/ieUiMjIwSZE7qTmUFzCyIucPJAsjQHNRWGtl/MdWTy8yI3uTfAlrPxgkT3miZWJHP0mWfqP36jhuHDDryHuDy/b9o2XujzIlK3VZpkUuZdpYhvRQ3fDxewuyjnCNTlOcY14LAqXHxUH2rh6cubMV89vZcDdnxbTawVNphtinG/KQEGa/UIgzV5yO6nKCKg/unFUWzvZRsCwcWV/qCwUKZ3YOt/E2aEvagiLm3QvY6k04CyVMxP5rt43GI7vdM12b7y7mVEfOHHuBegn4jCbOnB8p5Qmj+XB7Tjd5VMfiSQynsgoGxF+oAZwoZaolnXjoy0WsXi3d6BmxGoUVmn5qc20iu9TAeW+cohntrB8x0efTORCSl/lMYhttnCiciLTiU12MsrpkymClTAaYXA1IeqicBm/oA2aMmAWSjxROftGIi+8FIrZnykJosduSmMA25oh+dYPuQf1VTKLwNopsRTNPNr4npBJUdPIi0IKmrbY6dAmgyVSK+mkqWdGwUEsWIqj9ZCK8Toe3EUlNaVPBRFuP4QJpkWUSm1ZyoSoE9RqWyLX3LdpO9+Gvq2+LjmGqq/dFehvhSW+eFTiOvunGOZ+rfFdSoiW8WBMy0PCqVBHmMxta3yv6c6K1Uj+Ex1HDLpxC3p3+RMHJoPhuBEXhex6O+QE3DZ61B7xPV4uV9/owFT8ulfPSkgqw8bdcZLGzQv/0aSm9DcPDg217dV/pmLMeZnSqRoKXPJ5uPLoB6uk1O225W0K7cCunPNw6Vl21OAVmTG7O97+lzM6SX/QGQbbIOhc6p5BaDQajUaj0Wg0Go1Go9FoNBqNRqPRaDQajYB/oViYZiJ+gNkAAAAASUVORK5CYII=">
              <a:extLst>
                <a:ext uri="{FF2B5EF4-FFF2-40B4-BE49-F238E27FC236}">
                  <a16:creationId xmlns:a16="http://schemas.microsoft.com/office/drawing/2014/main" id="{86A29239-8609-4F60-82D8-1C01C60CF0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4" t="12423" r="8838" b="15245"/>
            <a:stretch/>
          </p:blipFill>
          <p:spPr bwMode="auto">
            <a:xfrm>
              <a:off x="108350" y="74668"/>
              <a:ext cx="3134399" cy="2346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1B602BF2-24F9-44EA-8FF8-BF0B1EB2D0D9}"/>
                </a:ext>
              </a:extLst>
            </p:cNvPr>
            <p:cNvGrpSpPr/>
            <p:nvPr/>
          </p:nvGrpSpPr>
          <p:grpSpPr>
            <a:xfrm>
              <a:off x="694533" y="467026"/>
              <a:ext cx="1458586" cy="1280695"/>
              <a:chOff x="619954" y="562732"/>
              <a:chExt cx="1458586" cy="1280695"/>
            </a:xfrm>
          </p:grpSpPr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BACC1006-B4A2-4984-8042-A7BCB6F4B8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1677" y="849042"/>
                <a:ext cx="556863" cy="974509"/>
              </a:xfrm>
              <a:prstGeom prst="rect">
                <a:avLst/>
              </a:prstGeom>
            </p:spPr>
          </p:pic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4379FB0C-C44C-4D82-B6BB-ACE35AA2A9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657" b="96996" l="10000" r="92889">
                            <a14:foregroundMark x1="56000" y1="26180" x2="56000" y2="26180"/>
                            <a14:foregroundMark x1="45111" y1="35408" x2="80889" y2="24678"/>
                            <a14:foregroundMark x1="44000" y1="88412" x2="62667" y2="92918"/>
                            <a14:foregroundMark x1="50667" y1="26180" x2="73556" y2="44421"/>
                            <a14:foregroundMark x1="37111" y1="31545" x2="79333" y2="35622"/>
                            <a14:foregroundMark x1="79333" y1="35622" x2="41111" y2="26180"/>
                            <a14:foregroundMark x1="41111" y1="26180" x2="34222" y2="31116"/>
                            <a14:foregroundMark x1="92889" y1="48069" x2="92889" y2="50858"/>
                            <a14:foregroundMark x1="75778" y1="28112" x2="94222" y2="63519"/>
                            <a14:foregroundMark x1="94222" y1="63519" x2="72889" y2="96996"/>
                            <a14:foregroundMark x1="72889" y1="96996" x2="36444" y2="90343"/>
                          </a14:backgroundRemoval>
                        </a14:imgEffect>
                      </a14:imgLayer>
                    </a14:imgProps>
                  </a:ext>
                </a:extLst>
              </a:blip>
              <a:srcRect l="21252"/>
              <a:stretch/>
            </p:blipFill>
            <p:spPr>
              <a:xfrm>
                <a:off x="619954" y="562732"/>
                <a:ext cx="973894" cy="1280695"/>
              </a:xfrm>
              <a:prstGeom prst="rect">
                <a:avLst/>
              </a:prstGeom>
            </p:spPr>
          </p:pic>
        </p:grp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34F644A-710A-432A-AC6D-C402B384357B}"/>
              </a:ext>
            </a:extLst>
          </p:cNvPr>
          <p:cNvCxnSpPr>
            <a:cxnSpLocks/>
            <a:stCxn id="23" idx="7"/>
            <a:endCxn id="22" idx="2"/>
          </p:cNvCxnSpPr>
          <p:nvPr/>
        </p:nvCxnSpPr>
        <p:spPr>
          <a:xfrm flipV="1">
            <a:off x="1225614" y="1727845"/>
            <a:ext cx="649074" cy="1219452"/>
          </a:xfrm>
          <a:prstGeom prst="straightConnector1">
            <a:avLst/>
          </a:prstGeom>
          <a:ln w="57150">
            <a:solidFill>
              <a:srgbClr val="0070C0"/>
            </a:solidFill>
            <a:prstDash val="lgDashDot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eschweifte Klammer links 35">
            <a:extLst>
              <a:ext uri="{FF2B5EF4-FFF2-40B4-BE49-F238E27FC236}">
                <a16:creationId xmlns:a16="http://schemas.microsoft.com/office/drawing/2014/main" id="{32530351-CB87-4DBC-9783-79CAB4F53B2D}"/>
              </a:ext>
            </a:extLst>
          </p:cNvPr>
          <p:cNvSpPr/>
          <p:nvPr/>
        </p:nvSpPr>
        <p:spPr>
          <a:xfrm>
            <a:off x="4134678" y="4002540"/>
            <a:ext cx="217285" cy="1058605"/>
          </a:xfrm>
          <a:prstGeom prst="leftBrace">
            <a:avLst/>
          </a:prstGeom>
          <a:ln w="3810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7" name="Geschweifte Klammer links 36">
            <a:extLst>
              <a:ext uri="{FF2B5EF4-FFF2-40B4-BE49-F238E27FC236}">
                <a16:creationId xmlns:a16="http://schemas.microsoft.com/office/drawing/2014/main" id="{CE0282CF-4375-400D-A73D-8EC5D3BC3DF6}"/>
              </a:ext>
            </a:extLst>
          </p:cNvPr>
          <p:cNvSpPr/>
          <p:nvPr/>
        </p:nvSpPr>
        <p:spPr>
          <a:xfrm>
            <a:off x="4134678" y="3048434"/>
            <a:ext cx="205363" cy="849595"/>
          </a:xfrm>
          <a:prstGeom prst="leftBrace">
            <a:avLst/>
          </a:prstGeom>
          <a:ln w="3810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28" name="Ellipse 1027">
            <a:extLst>
              <a:ext uri="{FF2B5EF4-FFF2-40B4-BE49-F238E27FC236}">
                <a16:creationId xmlns:a16="http://schemas.microsoft.com/office/drawing/2014/main" id="{5CF02D3D-EDB2-4A01-B11F-38DCF8AA75DA}"/>
              </a:ext>
            </a:extLst>
          </p:cNvPr>
          <p:cNvSpPr/>
          <p:nvPr/>
        </p:nvSpPr>
        <p:spPr>
          <a:xfrm>
            <a:off x="7068680" y="1868991"/>
            <a:ext cx="545612" cy="5246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392275-1510-5E0E-F297-5CC98442E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46" y="751014"/>
            <a:ext cx="698105" cy="39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43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6" grpId="0" animBg="1"/>
      <p:bldP spid="37" grpId="0" animBg="1"/>
      <p:bldP spid="10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de" dirty="0"/>
              <a:t>Arbeitsfluss </a:t>
            </a:r>
            <a:r>
              <a:rPr lang="de-CH" dirty="0" err="1"/>
              <a:t>Git</a:t>
            </a:r>
            <a:r>
              <a:rPr lang="de-CH" dirty="0"/>
              <a:t> + GitHub</a:t>
            </a:r>
            <a:endParaRPr dirty="0"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/>
              <a:t>Änderungen an Quellcode/Dokumentation machen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/>
              <a:t>Sobald ein </a:t>
            </a:r>
            <a:r>
              <a:rPr lang="de" i="1" dirty="0"/>
              <a:t>Feature</a:t>
            </a:r>
            <a:r>
              <a:rPr lang="de" dirty="0"/>
              <a:t> fertig ist, alle dazu nötigen Dateien in </a:t>
            </a:r>
            <a:r>
              <a:rPr lang="de" b="1" i="1" dirty="0"/>
              <a:t>Stage</a:t>
            </a:r>
            <a:r>
              <a:rPr lang="de" dirty="0"/>
              <a:t> aufnehmen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b="1" i="1" dirty="0"/>
              <a:t>Commit</a:t>
            </a:r>
            <a:r>
              <a:rPr lang="de" dirty="0"/>
              <a:t> mit </a:t>
            </a:r>
            <a:r>
              <a:rPr lang="de-CH" dirty="0"/>
              <a:t>Versionsnachricht</a:t>
            </a:r>
            <a:r>
              <a:rPr lang="de" dirty="0"/>
              <a:t> erstellen</a:t>
            </a:r>
            <a:endParaRPr lang="de-CH" dirty="0"/>
          </a:p>
          <a:p>
            <a:pPr>
              <a:spcBef>
                <a:spcPts val="600"/>
              </a:spcBef>
            </a:pPr>
            <a:r>
              <a:rPr lang="de-CH" i="1" dirty="0" err="1"/>
              <a:t>Repositories</a:t>
            </a:r>
            <a:r>
              <a:rPr lang="de-CH" dirty="0"/>
              <a:t> können mit dem lokalen </a:t>
            </a:r>
            <a:r>
              <a:rPr lang="de-CH" dirty="0" err="1"/>
              <a:t>Git</a:t>
            </a:r>
            <a:r>
              <a:rPr lang="de-CH" dirty="0"/>
              <a:t>-Projekt synchronisiert werden:</a:t>
            </a:r>
          </a:p>
          <a:p>
            <a:pPr lvl="1">
              <a:spcBef>
                <a:spcPts val="600"/>
              </a:spcBef>
            </a:pPr>
            <a:r>
              <a:rPr lang="de-CH" i="1" dirty="0">
                <a:latin typeface="Consolas" panose="020B0609020204030204" pitchFamily="49" charset="0"/>
              </a:rPr>
              <a:t>pull</a:t>
            </a:r>
            <a:r>
              <a:rPr lang="de-CH" dirty="0"/>
              <a:t>: Holt </a:t>
            </a:r>
            <a:r>
              <a:rPr lang="de-CH" dirty="0" err="1"/>
              <a:t>Commits</a:t>
            </a:r>
            <a:r>
              <a:rPr lang="de-CH" dirty="0"/>
              <a:t> vom «</a:t>
            </a:r>
            <a:r>
              <a:rPr lang="de-CH" dirty="0" err="1"/>
              <a:t>origin</a:t>
            </a:r>
            <a:r>
              <a:rPr lang="de-CH" dirty="0"/>
              <a:t>» (bei uns von GitHub)</a:t>
            </a:r>
          </a:p>
          <a:p>
            <a:pPr lvl="1">
              <a:spcBef>
                <a:spcPts val="600"/>
              </a:spcBef>
            </a:pPr>
            <a:r>
              <a:rPr lang="de-CH" i="1" dirty="0">
                <a:latin typeface="Consolas" panose="020B0609020204030204" pitchFamily="49" charset="0"/>
              </a:rPr>
              <a:t>pull </a:t>
            </a:r>
            <a:r>
              <a:rPr lang="de-CH" i="1" dirty="0" err="1">
                <a:latin typeface="Consolas" panose="020B0609020204030204" pitchFamily="49" charset="0"/>
              </a:rPr>
              <a:t>from</a:t>
            </a:r>
            <a:r>
              <a:rPr lang="de-CH" i="1" dirty="0">
                <a:latin typeface="Consolas" panose="020B0609020204030204" pitchFamily="49" charset="0"/>
              </a:rPr>
              <a:t>…</a:t>
            </a:r>
            <a:r>
              <a:rPr lang="de-CH" dirty="0"/>
              <a:t>: Auswählen von wo Änderungen geholt werden; z.B. von </a:t>
            </a:r>
            <a:r>
              <a:rPr lang="de-CH" b="1" dirty="0" err="1"/>
              <a:t>origin</a:t>
            </a:r>
            <a:r>
              <a:rPr lang="de-CH" dirty="0"/>
              <a:t> oder von </a:t>
            </a:r>
            <a:r>
              <a:rPr lang="de-CH" b="1" dirty="0" err="1"/>
              <a:t>ispw</a:t>
            </a:r>
            <a:endParaRPr lang="de-CH" dirty="0"/>
          </a:p>
          <a:p>
            <a:pPr lvl="1">
              <a:spcBef>
                <a:spcPts val="600"/>
              </a:spcBef>
            </a:pPr>
            <a:r>
              <a:rPr lang="de-CH" i="1" dirty="0">
                <a:latin typeface="Consolas" panose="020B0609020204030204" pitchFamily="49" charset="0"/>
              </a:rPr>
              <a:t>push</a:t>
            </a:r>
            <a:r>
              <a:rPr lang="de-CH" dirty="0"/>
              <a:t>: Lade lokale </a:t>
            </a:r>
            <a:r>
              <a:rPr lang="de-CH" dirty="0" err="1"/>
              <a:t>Commits</a:t>
            </a:r>
            <a:r>
              <a:rPr lang="de-CH" dirty="0"/>
              <a:t> auf GitHub hoch</a:t>
            </a:r>
          </a:p>
          <a:p>
            <a:pPr>
              <a:spcBef>
                <a:spcPts val="600"/>
              </a:spcBef>
            </a:pPr>
            <a:r>
              <a:rPr lang="de-CH" dirty="0"/>
              <a:t>Bei jedem </a:t>
            </a:r>
            <a:r>
              <a:rPr lang="de-CH" i="1" dirty="0">
                <a:latin typeface="Consolas" panose="020B0609020204030204" pitchFamily="49" charset="0"/>
              </a:rPr>
              <a:t>push</a:t>
            </a:r>
            <a:r>
              <a:rPr lang="de-CH" dirty="0"/>
              <a:t> können auf GitHub Aktionen ausgeführt werden – bspw. Tests laufen lassen, ob der hochgeladene Code korrekt läuft.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AC2DEC-2D4F-FD40-DC68-7A85F5340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04" y="369044"/>
            <a:ext cx="1288288" cy="7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57952-0AA2-4A83-B471-D1E8BB6F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18" y="232588"/>
            <a:ext cx="8520600" cy="572700"/>
          </a:xfrm>
        </p:spPr>
        <p:txBody>
          <a:bodyPr/>
          <a:lstStyle/>
          <a:p>
            <a:r>
              <a:rPr lang="de-CH" dirty="0"/>
              <a:t>Versionsnachrichten</a:t>
            </a: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2CCFBD6-F58F-4295-87DA-3FCF651A7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152" y="805288"/>
            <a:ext cx="6349879" cy="4305740"/>
          </a:xfrm>
          <a:prstGeom prst="round2DiagRect">
            <a:avLst>
              <a:gd name="adj1" fmla="val 1475"/>
              <a:gd name="adj2" fmla="val 1255"/>
            </a:avLst>
          </a:prstGeom>
          <a:ln w="0" cap="sq">
            <a:solidFill>
              <a:schemeClr val="tx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3850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Git</a:t>
            </a:r>
            <a:r>
              <a:rPr lang="de-CH" dirty="0"/>
              <a:t> </a:t>
            </a:r>
            <a:r>
              <a:rPr lang="de-CH" dirty="0" err="1"/>
              <a:t>commit</a:t>
            </a:r>
            <a:r>
              <a:rPr lang="de-CH" dirty="0"/>
              <a:t> </a:t>
            </a:r>
            <a:r>
              <a:rPr lang="de-CH" dirty="0" err="1"/>
              <a:t>messages</a:t>
            </a:r>
            <a:endParaRPr dirty="0"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912524"/>
            <a:ext cx="8520600" cy="4230976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de-CH" dirty="0"/>
              <a:t>Englisch oder deutsch, aber immer gleich für ein Repository</a:t>
            </a:r>
          </a:p>
          <a:p>
            <a:pPr marL="0" indent="0">
              <a:spcAft>
                <a:spcPts val="1600"/>
              </a:spcAft>
              <a:buNone/>
            </a:pPr>
            <a:endParaRPr lang="de-CH" dirty="0"/>
          </a:p>
          <a:p>
            <a:pPr marL="0" indent="0">
              <a:spcAft>
                <a:spcPts val="1600"/>
              </a:spcAft>
              <a:buNone/>
            </a:pPr>
            <a:endParaRPr lang="de-CH" dirty="0"/>
          </a:p>
          <a:p>
            <a:pPr marL="285750" indent="-285750">
              <a:spcAft>
                <a:spcPts val="1600"/>
              </a:spcAft>
            </a:pPr>
            <a:r>
              <a:rPr lang="de-CH" dirty="0"/>
              <a:t>Hilfestellung für die </a:t>
            </a:r>
            <a:r>
              <a:rPr lang="de-CH" b="1" dirty="0">
                <a:solidFill>
                  <a:schemeClr val="accent5">
                    <a:lumMod val="75000"/>
                  </a:schemeClr>
                </a:solidFill>
              </a:rPr>
              <a:t>Titelzeile</a:t>
            </a:r>
            <a:r>
              <a:rPr lang="de-CH" dirty="0"/>
              <a:t>:</a:t>
            </a:r>
            <a:br>
              <a:rPr lang="de-CH" dirty="0"/>
            </a:br>
            <a:r>
              <a:rPr lang="de-CH" dirty="0"/>
              <a:t>- «</a:t>
            </a:r>
            <a:r>
              <a:rPr lang="en-US" dirty="0"/>
              <a:t>If applied, this commit will…</a:t>
            </a:r>
            <a:r>
              <a:rPr lang="de-CH" dirty="0"/>
              <a:t>»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olidFill>
                  <a:srgbClr val="00B050"/>
                </a:solidFill>
              </a:rPr>
              <a:t>update the getting started documentation</a:t>
            </a:r>
            <a:br>
              <a:rPr lang="de-CH" dirty="0"/>
            </a:br>
            <a:r>
              <a:rPr lang="de-CH" dirty="0"/>
              <a:t>- </a:t>
            </a:r>
            <a:r>
              <a:rPr lang="de-CH" b="1" dirty="0"/>
              <a:t>Imperativ verwenden</a:t>
            </a:r>
            <a:r>
              <a:rPr lang="de-CH" dirty="0"/>
              <a:t>:</a:t>
            </a:r>
            <a:br>
              <a:rPr lang="de-CH" dirty="0"/>
            </a:br>
            <a:r>
              <a:rPr lang="de-CH" dirty="0"/>
              <a:t>	</a:t>
            </a:r>
            <a:r>
              <a:rPr lang="de-CH" sz="1400" dirty="0"/>
              <a:t>«Putz dein Zimmer»</a:t>
            </a:r>
            <a:br>
              <a:rPr lang="de-CH" sz="1400" dirty="0"/>
            </a:br>
            <a:r>
              <a:rPr lang="de-CH" sz="1400" dirty="0"/>
              <a:t>	«Schliess die Türe»</a:t>
            </a:r>
            <a:br>
              <a:rPr lang="de-CH" sz="1400" dirty="0"/>
            </a:br>
            <a:r>
              <a:rPr lang="de-CH" sz="1400" dirty="0"/>
              <a:t>	«Entferne überflüssige Funktion ‘</a:t>
            </a:r>
            <a:r>
              <a:rPr lang="de-CH" sz="1400" dirty="0" err="1"/>
              <a:t>run</a:t>
            </a:r>
            <a:r>
              <a:rPr lang="de-CH" sz="1400" dirty="0"/>
              <a:t>’»</a:t>
            </a:r>
            <a:br>
              <a:rPr lang="de-CH" sz="1400" dirty="0"/>
            </a:br>
            <a:r>
              <a:rPr lang="de-CH" dirty="0"/>
              <a:t>- Kein Satzzeichen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0FC7B82-61D6-4DCB-9E71-9A1B8584ABCC}"/>
              </a:ext>
            </a:extLst>
          </p:cNvPr>
          <p:cNvSpPr txBox="1"/>
          <p:nvPr/>
        </p:nvSpPr>
        <p:spPr>
          <a:xfrm>
            <a:off x="5036625" y="4698475"/>
            <a:ext cx="3328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hlinkClick r:id="rId3"/>
              </a:rPr>
              <a:t>https://chris.beams.io/posts/</a:t>
            </a:r>
            <a:r>
              <a:rPr lang="de-CH">
                <a:hlinkClick r:id="rId3"/>
              </a:rPr>
              <a:t>git-commit/</a:t>
            </a:r>
            <a:r>
              <a:rPr lang="de-CH"/>
              <a:t> </a:t>
            </a:r>
            <a:endParaRPr lang="de-CH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FE083E50-2720-4CDB-9DDF-DFF3B5A5E893}"/>
              </a:ext>
            </a:extLst>
          </p:cNvPr>
          <p:cNvSpPr/>
          <p:nvPr/>
        </p:nvSpPr>
        <p:spPr>
          <a:xfrm>
            <a:off x="672278" y="1360373"/>
            <a:ext cx="7350950" cy="564205"/>
          </a:xfrm>
          <a:prstGeom prst="roundRect">
            <a:avLst>
              <a:gd name="adj" fmla="val 987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b="1" u="sng" dirty="0" err="1">
                <a:latin typeface="Consolas" panose="020B0609020204030204" pitchFamily="49" charset="0"/>
              </a:rPr>
              <a:t>Subject</a:t>
            </a:r>
            <a:r>
              <a:rPr lang="de-CH" dirty="0">
                <a:latin typeface="Consolas" panose="020B0609020204030204" pitchFamily="49" charset="0"/>
              </a:rPr>
              <a:t>: 50 - 72 Zeichen, keine Satzzeichen</a:t>
            </a:r>
          </a:p>
          <a:p>
            <a:r>
              <a:rPr lang="de-CH" dirty="0">
                <a:latin typeface="Consolas" panose="020B0609020204030204" pitchFamily="49" charset="0"/>
              </a:rPr>
              <a:t>Bsp. «</a:t>
            </a:r>
            <a:r>
              <a:rPr lang="de-CH" dirty="0" err="1">
                <a:latin typeface="Consolas" panose="020B0609020204030204" pitchFamily="49" charset="0"/>
              </a:rPr>
              <a:t>wait</a:t>
            </a:r>
            <a:r>
              <a:rPr lang="de-CH" dirty="0">
                <a:latin typeface="Consolas" panose="020B0609020204030204" pitchFamily="49" charset="0"/>
              </a:rPr>
              <a:t> </a:t>
            </a:r>
            <a:r>
              <a:rPr lang="de-CH" dirty="0" err="1">
                <a:latin typeface="Consolas" panose="020B0609020204030204" pitchFamily="49" charset="0"/>
              </a:rPr>
              <a:t>for</a:t>
            </a:r>
            <a:r>
              <a:rPr lang="de-CH" dirty="0">
                <a:latin typeface="Consolas" panose="020B0609020204030204" pitchFamily="49" charset="0"/>
              </a:rPr>
              <a:t> </a:t>
            </a:r>
            <a:r>
              <a:rPr lang="de-CH" dirty="0" err="1">
                <a:latin typeface="Consolas" panose="020B0609020204030204" pitchFamily="49" charset="0"/>
              </a:rPr>
              <a:t>userinput</a:t>
            </a:r>
            <a:r>
              <a:rPr lang="de-CH" dirty="0">
                <a:latin typeface="Consolas" panose="020B0609020204030204" pitchFamily="49" charset="0"/>
              </a:rPr>
              <a:t> </a:t>
            </a:r>
            <a:r>
              <a:rPr lang="de-CH" dirty="0" err="1">
                <a:latin typeface="Consolas" panose="020B0609020204030204" pitchFamily="49" charset="0"/>
              </a:rPr>
              <a:t>before</a:t>
            </a:r>
            <a:r>
              <a:rPr lang="de-CH" dirty="0">
                <a:latin typeface="Consolas" panose="020B0609020204030204" pitchFamily="49" charset="0"/>
              </a:rPr>
              <a:t> </a:t>
            </a:r>
            <a:r>
              <a:rPr lang="de-CH" dirty="0" err="1">
                <a:latin typeface="Consolas" panose="020B0609020204030204" pitchFamily="49" charset="0"/>
              </a:rPr>
              <a:t>quit</a:t>
            </a:r>
            <a:r>
              <a:rPr lang="de-CH" dirty="0">
                <a:latin typeface="Consolas" panose="020B0609020204030204" pitchFamily="49" charset="0"/>
              </a:rPr>
              <a:t> </a:t>
            </a:r>
            <a:r>
              <a:rPr lang="de-CH" dirty="0" err="1">
                <a:latin typeface="Consolas" panose="020B0609020204030204" pitchFamily="49" charset="0"/>
              </a:rPr>
              <a:t>for</a:t>
            </a:r>
            <a:r>
              <a:rPr lang="de-CH" dirty="0">
                <a:latin typeface="Consolas" panose="020B0609020204030204" pitchFamily="49" charset="0"/>
              </a:rPr>
              <a:t> </a:t>
            </a:r>
            <a:r>
              <a:rPr lang="de-CH" dirty="0" err="1">
                <a:latin typeface="Consolas" panose="020B0609020204030204" pitchFamily="49" charset="0"/>
              </a:rPr>
              <a:t>better</a:t>
            </a:r>
            <a:r>
              <a:rPr lang="de-CH" dirty="0">
                <a:latin typeface="Consolas" panose="020B0609020204030204" pitchFamily="49" charset="0"/>
              </a:rPr>
              <a:t> </a:t>
            </a:r>
            <a:r>
              <a:rPr lang="de-CH" dirty="0" err="1">
                <a:latin typeface="Consolas" panose="020B0609020204030204" pitchFamily="49" charset="0"/>
              </a:rPr>
              <a:t>usability</a:t>
            </a:r>
            <a:r>
              <a:rPr lang="de-CH" dirty="0">
                <a:latin typeface="Consolas" panose="020B0609020204030204" pitchFamily="49" charset="0"/>
              </a:rPr>
              <a:t>»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986FEAE-3851-4B4D-B2C0-004B508DD784}"/>
              </a:ext>
            </a:extLst>
          </p:cNvPr>
          <p:cNvSpPr/>
          <p:nvPr/>
        </p:nvSpPr>
        <p:spPr>
          <a:xfrm>
            <a:off x="672278" y="1973369"/>
            <a:ext cx="7350950" cy="564205"/>
          </a:xfrm>
          <a:prstGeom prst="roundRect">
            <a:avLst>
              <a:gd name="adj" fmla="val 836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b="1" u="sng" dirty="0">
                <a:latin typeface="Consolas" panose="020B0609020204030204" pitchFamily="49" charset="0"/>
              </a:rPr>
              <a:t>Body</a:t>
            </a:r>
            <a:r>
              <a:rPr lang="de-CH" dirty="0">
                <a:latin typeface="Consolas" panose="020B0609020204030204" pitchFamily="49" charset="0"/>
              </a:rPr>
              <a:t>: beschreibt auf neuer Zeile </a:t>
            </a:r>
            <a:r>
              <a:rPr lang="de-CH" b="1" i="1" dirty="0">
                <a:latin typeface="Consolas" panose="020B0609020204030204" pitchFamily="49" charset="0"/>
              </a:rPr>
              <a:t>was</a:t>
            </a:r>
            <a:r>
              <a:rPr lang="de-CH" dirty="0">
                <a:latin typeface="Consolas" panose="020B0609020204030204" pitchFamily="49" charset="0"/>
              </a:rPr>
              <a:t> und </a:t>
            </a:r>
            <a:r>
              <a:rPr lang="de-CH" b="1" i="1" dirty="0">
                <a:latin typeface="Consolas" panose="020B0609020204030204" pitchFamily="49" charset="0"/>
              </a:rPr>
              <a:t>wieso</a:t>
            </a:r>
            <a:r>
              <a:rPr lang="de-CH" dirty="0">
                <a:latin typeface="Consolas" panose="020B0609020204030204" pitchFamily="49" charset="0"/>
              </a:rPr>
              <a:t> die Änderung gemacht wurde. Kann oft weggelassen werden.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253BB7-98EB-4C45-9039-D52A11775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Dokumentation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0955AA-1385-45C7-823F-4C72345F0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Erkenntnisse und Hilfestellungen sollen festgehalten werden.</a:t>
            </a:r>
          </a:p>
          <a:p>
            <a:r>
              <a:rPr lang="de-CH" dirty="0"/>
              <a:t>Darstellung von Programmcode bspw. mit  Word ist unpraktisch, da keine visuellen Hilfestellungen (Einrücken, farbliche Hervorhebung) gegeben werden.</a:t>
            </a:r>
            <a:br>
              <a:rPr lang="de-CH" dirty="0"/>
            </a:br>
            <a:r>
              <a:rPr lang="de-CH" dirty="0">
                <a:sym typeface="Wingdings" panose="05000000000000000000" pitchFamily="2" charset="2"/>
              </a:rPr>
              <a:t> Für die Dokumentation von Code wird deshalb oft die Auszeichnungssprache </a:t>
            </a:r>
            <a:r>
              <a:rPr lang="de-CH" dirty="0" err="1">
                <a:sym typeface="Wingdings" panose="05000000000000000000" pitchFamily="2" charset="2"/>
              </a:rPr>
              <a:t>Markdown</a:t>
            </a:r>
            <a:r>
              <a:rPr lang="de-CH" dirty="0">
                <a:sym typeface="Wingdings" panose="05000000000000000000" pitchFamily="2" charset="2"/>
              </a:rPr>
              <a:t> verwendet.</a:t>
            </a:r>
          </a:p>
          <a:p>
            <a:pPr marL="114300" indent="0">
              <a:buNone/>
            </a:pPr>
            <a:endParaRPr lang="de-CH" dirty="0">
              <a:sym typeface="Wingdings" panose="05000000000000000000" pitchFamily="2" charset="2"/>
            </a:endParaRPr>
          </a:p>
          <a:p>
            <a:r>
              <a:rPr lang="de-CH" dirty="0">
                <a:sym typeface="Wingdings" panose="05000000000000000000" pitchFamily="2" charset="2"/>
              </a:rPr>
              <a:t>Dokumentation direkt im Code als Kommentar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44819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2B7705-8168-4B27-84F7-23BFD8474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Git</a:t>
            </a:r>
            <a:r>
              <a:rPr lang="de-CH" dirty="0"/>
              <a:t>(hub) : Arbeitsaufträge (in </a:t>
            </a:r>
            <a:r>
              <a:rPr lang="de-CH" dirty="0" err="1"/>
              <a:t>class</a:t>
            </a:r>
            <a:r>
              <a:rPr lang="de-CH" dirty="0"/>
              <a:t>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7E2FD2-372F-4CEC-8AD6-64DC5A40B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748882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de-CH" dirty="0"/>
              <a:t>Arbeiten im Lernpfad und (mit </a:t>
            </a:r>
            <a:r>
              <a:rPr lang="de-CH" dirty="0" err="1"/>
              <a:t>Markdown</a:t>
            </a:r>
            <a:r>
              <a:rPr lang="de-CH" dirty="0"/>
              <a:t>) Erkenntnisse festhalten.</a:t>
            </a:r>
            <a:br>
              <a:rPr lang="de-CH" dirty="0"/>
            </a:br>
            <a:endParaRPr lang="de-CH" dirty="0"/>
          </a:p>
          <a:p>
            <a:r>
              <a:rPr lang="de-CH" dirty="0"/>
              <a:t>Versionierung &amp; Dokumentation auf github.com</a:t>
            </a:r>
            <a:br>
              <a:rPr lang="de-CH" dirty="0"/>
            </a:br>
            <a:r>
              <a:rPr lang="de-CH" dirty="0"/>
              <a:t>	</a:t>
            </a:r>
            <a:r>
              <a:rPr lang="de-CH" sz="1400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https://learn.microsoft.com/de-de/training/paths/collaborate-markdown-github-pages/</a:t>
            </a:r>
            <a:endParaRPr lang="de-CH" sz="1400" dirty="0">
              <a:solidFill>
                <a:schemeClr val="bg2"/>
              </a:solidFill>
            </a:endParaRPr>
          </a:p>
          <a:p>
            <a:endParaRPr lang="de-CH" sz="1400" dirty="0">
              <a:solidFill>
                <a:schemeClr val="bg2"/>
              </a:solidFill>
            </a:endParaRPr>
          </a:p>
          <a:p>
            <a:r>
              <a:rPr lang="de-CH" dirty="0" err="1"/>
              <a:t>Github</a:t>
            </a:r>
            <a:r>
              <a:rPr lang="de-CH" dirty="0"/>
              <a:t> und VS Code</a:t>
            </a:r>
            <a:br>
              <a:rPr lang="de-CH" dirty="0"/>
            </a:br>
            <a:r>
              <a:rPr lang="de-CH" dirty="0"/>
              <a:t>	</a:t>
            </a:r>
            <a:r>
              <a:rPr lang="de-CH" sz="14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https://code.visualstudio.com/docs/sourcecontrol/overview</a:t>
            </a:r>
            <a:br>
              <a:rPr lang="de-CH" sz="1400" dirty="0">
                <a:solidFill>
                  <a:schemeClr val="bg2"/>
                </a:solidFill>
              </a:rPr>
            </a:br>
            <a:endParaRPr lang="de-CH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de-CH" sz="1400" dirty="0"/>
          </a:p>
          <a:p>
            <a:endParaRPr lang="de-CH" sz="1100" dirty="0">
              <a:solidFill>
                <a:schemeClr val="bg2"/>
              </a:solidFill>
            </a:endParaRPr>
          </a:p>
          <a:p>
            <a:r>
              <a:rPr lang="de-CH" dirty="0"/>
              <a:t>Mehr:</a:t>
            </a:r>
            <a:br>
              <a:rPr lang="de-CH" sz="1400" dirty="0"/>
            </a:br>
            <a:r>
              <a:rPr lang="de-CH" sz="1400" dirty="0">
                <a:solidFill>
                  <a:schemeClr val="bg2"/>
                </a:solidFill>
              </a:rPr>
              <a:t>	</a:t>
            </a:r>
            <a:r>
              <a:rPr lang="de-CH" sz="1400" dirty="0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https://learn.microsoft.com/de-de/training/paths/manage-project-lifecycle-github/</a:t>
            </a:r>
            <a:endParaRPr lang="de-CH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2138284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B56BB7-3A53-4B72-BC64-E4092D92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Pause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475E5D-D304-4B28-8140-5629F5109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Grafik 4" descr="Ein Bild, das Schiefertafel, Text enthält.&#10;&#10;Automatisch generierte Beschreibung">
            <a:extLst>
              <a:ext uri="{FF2B5EF4-FFF2-40B4-BE49-F238E27FC236}">
                <a16:creationId xmlns:a16="http://schemas.microsoft.com/office/drawing/2014/main" id="{4FC0F3C2-DA72-40F2-88A0-0A64FC6F7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2475"/>
            <a:ext cx="9168629" cy="550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19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2B7705-8168-4B27-84F7-23BFD8474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Woche 2: Arbeitsaufträge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7E2FD2-372F-4CEC-8AD6-64DC5A40B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748882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de-CH" dirty="0"/>
              <a:t>(Nach-)Arbeiten im Lernpfad und (mit </a:t>
            </a:r>
            <a:r>
              <a:rPr lang="de-CH" dirty="0" err="1"/>
              <a:t>Markdown</a:t>
            </a:r>
            <a:r>
              <a:rPr lang="de-CH" dirty="0"/>
              <a:t>) Erkenntnisse festhalten.</a:t>
            </a:r>
          </a:p>
          <a:p>
            <a:r>
              <a:rPr lang="de-DE" dirty="0"/>
              <a:t>Versionierung &amp; Dokumentation auf github.com</a:t>
            </a:r>
            <a:br>
              <a:rPr lang="de-DE" dirty="0"/>
            </a:br>
            <a:r>
              <a:rPr lang="de-DE" dirty="0"/>
              <a:t>	</a:t>
            </a:r>
            <a:r>
              <a:rPr lang="de-DE" sz="1400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https://learn.microsoft.com/de-de/training/paths/collaborate-markdown-github-pages/</a:t>
            </a:r>
            <a:endParaRPr lang="de-DE" sz="1400" dirty="0">
              <a:solidFill>
                <a:schemeClr val="bg2"/>
              </a:solidFill>
            </a:endParaRPr>
          </a:p>
          <a:p>
            <a:r>
              <a:rPr lang="de-DE" dirty="0" err="1">
                <a:solidFill>
                  <a:schemeClr val="bg2"/>
                </a:solidFill>
              </a:rPr>
              <a:t>Github</a:t>
            </a:r>
            <a:r>
              <a:rPr lang="de-DE" dirty="0">
                <a:solidFill>
                  <a:schemeClr val="bg2"/>
                </a:solidFill>
              </a:rPr>
              <a:t> und VS Code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	</a:t>
            </a:r>
            <a:r>
              <a:rPr lang="de-DE" sz="14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https://code.visualstudio.com/docs/sourcecontrol/overview</a:t>
            </a:r>
            <a:endParaRPr lang="de-DE" sz="1400" dirty="0">
              <a:solidFill>
                <a:schemeClr val="bg2"/>
              </a:solidFill>
            </a:endParaRPr>
          </a:p>
          <a:p>
            <a:r>
              <a:rPr lang="de-DE" dirty="0">
                <a:solidFill>
                  <a:schemeClr val="bg2"/>
                </a:solidFill>
              </a:rPr>
              <a:t>Mehr: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	</a:t>
            </a:r>
            <a:r>
              <a:rPr lang="de-DE" sz="1400" dirty="0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https://learn.microsoft.com/de-de/training/paths/manage-project-lifecycle-github/</a:t>
            </a:r>
            <a:endParaRPr lang="de-DE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de-CH" sz="1400" dirty="0"/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lang="de-CH" dirty="0">
                <a:solidFill>
                  <a:srgbClr val="595959"/>
                </a:solidFill>
              </a:rPr>
              <a:t>Python-Lernpfad (vor «Funktionen» aufhören)</a:t>
            </a:r>
            <a:br>
              <a:rPr lang="de-CH" dirty="0">
                <a:solidFill>
                  <a:srgbClr val="595959"/>
                </a:solidFill>
              </a:rPr>
            </a:br>
            <a:r>
              <a:rPr lang="de-CH" dirty="0">
                <a:solidFill>
                  <a:srgbClr val="595959"/>
                </a:solidFill>
              </a:rPr>
              <a:t>	</a:t>
            </a:r>
            <a:r>
              <a:rPr lang="de-CH" sz="1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https://learn.microsoft.com/de-de/training/paths/beginner-python/</a:t>
            </a:r>
            <a:endParaRPr lang="de-CH" sz="1400" dirty="0"/>
          </a:p>
          <a:p>
            <a:r>
              <a:rPr lang="de-CH" dirty="0"/>
              <a:t>Arbeiten im Buch (Kapitel 1-2) und (mit </a:t>
            </a:r>
            <a:r>
              <a:rPr lang="de-CH" dirty="0" err="1"/>
              <a:t>Markdown</a:t>
            </a:r>
            <a:r>
              <a:rPr lang="de-CH" dirty="0"/>
              <a:t>) Erkenntnisse festhalten 	</a:t>
            </a:r>
            <a:r>
              <a:rPr lang="de-CH" sz="1400" dirty="0">
                <a:solidFill>
                  <a:schemeClr val="bg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https://ssr-2024.github.io/ssr2024/</a:t>
            </a:r>
            <a:endParaRPr lang="de-CH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856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3D7B2A-301E-4FF5-A4B8-30C7A044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 dirty="0" err="1"/>
              <a:t>Auszeichnungssprache</a:t>
            </a:r>
            <a:r>
              <a:rPr lang="en-US" sz="2900" dirty="0"/>
              <a:t> (markup language)</a:t>
            </a:r>
            <a:endParaRPr lang="de-CH" sz="2900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C2B08162-9F4A-45D8-BB5C-326CA7A2DD2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rmAutofit lnSpcReduction="10000"/>
          </a:bodyPr>
          <a:lstStyle/>
          <a:p>
            <a:pPr marL="0" indent="0">
              <a:lnSpc>
                <a:spcPct val="105000"/>
              </a:lnSpc>
              <a:spcAft>
                <a:spcPts val="600"/>
              </a:spcAft>
              <a:buNone/>
            </a:pPr>
            <a:r>
              <a:rPr lang="de-CH" sz="1700" b="1" dirty="0"/>
              <a:t>Maschinenlesbare </a:t>
            </a:r>
            <a:r>
              <a:rPr lang="de-CH" sz="1700" dirty="0"/>
              <a:t>Sprache für die Gliederung und Formatierung von Text.</a:t>
            </a:r>
          </a:p>
          <a:p>
            <a:pPr marL="0" indent="0">
              <a:lnSpc>
                <a:spcPct val="105000"/>
              </a:lnSpc>
              <a:spcAft>
                <a:spcPts val="600"/>
              </a:spcAft>
              <a:buNone/>
            </a:pPr>
            <a:endParaRPr lang="de-CH" sz="1700" dirty="0"/>
          </a:p>
          <a:p>
            <a:pPr marL="0" indent="0">
              <a:lnSpc>
                <a:spcPct val="105000"/>
              </a:lnSpc>
              <a:spcAft>
                <a:spcPts val="600"/>
              </a:spcAft>
              <a:buNone/>
            </a:pPr>
            <a:r>
              <a:rPr lang="de-CH" sz="1700" b="1" dirty="0"/>
              <a:t>Eigenschaften</a:t>
            </a:r>
            <a:r>
              <a:rPr lang="de-CH" sz="1700" dirty="0"/>
              <a:t> (bspw. Link-Adresse) oder </a:t>
            </a:r>
            <a:r>
              <a:rPr lang="de-CH" sz="1700" b="1" dirty="0"/>
              <a:t>Darstellungsformen</a:t>
            </a:r>
            <a:r>
              <a:rPr lang="de-CH" sz="1700" dirty="0"/>
              <a:t> (bspw. </a:t>
            </a:r>
            <a:r>
              <a:rPr lang="de-CH" sz="1700" i="1" dirty="0"/>
              <a:t>kursiver</a:t>
            </a:r>
            <a:r>
              <a:rPr lang="de-CH" sz="1700" dirty="0"/>
              <a:t> Text) werden im Dokument als Text festgehalten.</a:t>
            </a:r>
          </a:p>
          <a:p>
            <a:pPr marL="0" indent="0">
              <a:lnSpc>
                <a:spcPct val="105000"/>
              </a:lnSpc>
              <a:spcAft>
                <a:spcPts val="600"/>
              </a:spcAft>
              <a:buNone/>
            </a:pPr>
            <a:endParaRPr lang="de-CH" sz="1700" dirty="0"/>
          </a:p>
          <a:p>
            <a:pPr marL="0" indent="0">
              <a:lnSpc>
                <a:spcPct val="105000"/>
              </a:lnSpc>
              <a:spcAft>
                <a:spcPts val="600"/>
              </a:spcAft>
              <a:buNone/>
            </a:pPr>
            <a:r>
              <a:rPr lang="de-CH" sz="1700" dirty="0"/>
              <a:t>Bspw. HTML, XML, </a:t>
            </a:r>
            <a:r>
              <a:rPr lang="de-CH" sz="1700" dirty="0" err="1"/>
              <a:t>MathML</a:t>
            </a:r>
            <a:r>
              <a:rPr lang="de-CH" sz="1700" dirty="0"/>
              <a:t>,… und </a:t>
            </a:r>
            <a:r>
              <a:rPr lang="de-CH" sz="1700" dirty="0" err="1"/>
              <a:t>Markdown</a:t>
            </a:r>
            <a:br>
              <a:rPr lang="de-CH" sz="1700" dirty="0"/>
            </a:br>
            <a:endParaRPr lang="de-CH" sz="1700" dirty="0"/>
          </a:p>
          <a:p>
            <a:pPr>
              <a:lnSpc>
                <a:spcPct val="105000"/>
              </a:lnSpc>
              <a:spcAft>
                <a:spcPts val="600"/>
              </a:spcAft>
            </a:pPr>
            <a:endParaRPr lang="de-CH" sz="170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7C35E55-42F3-44E5-8A11-ED6D9D414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43" y="2738341"/>
            <a:ext cx="2217964" cy="13645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A7412399-5213-478D-9274-77D14F97D4D4}"/>
              </a:ext>
            </a:extLst>
          </p:cNvPr>
          <p:cNvSpPr txBox="1"/>
          <p:nvPr/>
        </p:nvSpPr>
        <p:spPr>
          <a:xfrm>
            <a:off x="4049808" y="4844675"/>
            <a:ext cx="5198968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ea typeface="+mn-lt"/>
                <a:cs typeface="+mn-lt"/>
                <a:hlinkClick r:id="rId3"/>
              </a:rPr>
              <a:t>https://de.wikipedia.org/wiki/Auszeichnungssprache#Lightweight_Markup_Language</a:t>
            </a:r>
            <a:endParaRPr lang="en-US" sz="1050" dirty="0"/>
          </a:p>
          <a:p>
            <a:endParaRPr lang="en-US" sz="105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2371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3D7B2A-301E-4FF5-A4B8-30C7A044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5" y="1556584"/>
            <a:ext cx="4045200" cy="848575"/>
          </a:xfrm>
          <a:prstGeom prst="rect">
            <a:avLst/>
          </a:prstGeom>
          <a:noFill/>
          <a:ln>
            <a:noFill/>
          </a:ln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Markdown</a:t>
            </a:r>
            <a:endParaRPr lang="de-CH" sz="2900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C2B08162-9F4A-45D8-BB5C-326CA7A2DD2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87142" y="257350"/>
            <a:ext cx="3837000" cy="1299234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rmAutofit fontScale="40000" lnSpcReduction="20000"/>
          </a:bodyPr>
          <a:lstStyle/>
          <a:p>
            <a:pPr marL="0" indent="0">
              <a:lnSpc>
                <a:spcPct val="105000"/>
              </a:lnSpc>
              <a:spcAft>
                <a:spcPts val="600"/>
              </a:spcAft>
              <a:buNone/>
            </a:pPr>
            <a:r>
              <a:rPr lang="de-CH" sz="4300" dirty="0"/>
              <a:t>Nicht nur </a:t>
            </a:r>
            <a:r>
              <a:rPr lang="de-CH" sz="4300" b="1" dirty="0"/>
              <a:t>Maschinenlesbar</a:t>
            </a:r>
            <a:r>
              <a:rPr lang="de-CH" sz="4300" dirty="0"/>
              <a:t> sondern auch </a:t>
            </a:r>
            <a:r>
              <a:rPr lang="de-CH" sz="4300" b="1" dirty="0"/>
              <a:t>Menschenlesbare </a:t>
            </a:r>
            <a:r>
              <a:rPr lang="de-CH" sz="4300" dirty="0"/>
              <a:t>Sprache.</a:t>
            </a:r>
          </a:p>
          <a:p>
            <a:pPr marL="0" indent="0">
              <a:lnSpc>
                <a:spcPct val="105000"/>
              </a:lnSpc>
              <a:spcAft>
                <a:spcPts val="600"/>
              </a:spcAft>
              <a:buNone/>
            </a:pPr>
            <a:endParaRPr lang="de-CH" sz="1700" dirty="0"/>
          </a:p>
          <a:p>
            <a:pPr marL="0" indent="0">
              <a:lnSpc>
                <a:spcPct val="105000"/>
              </a:lnSpc>
              <a:spcAft>
                <a:spcPts val="600"/>
              </a:spcAft>
              <a:buNone/>
            </a:pPr>
            <a:endParaRPr lang="de-CH" sz="1700" dirty="0"/>
          </a:p>
          <a:p>
            <a:pPr marL="0" indent="0">
              <a:lnSpc>
                <a:spcPct val="105000"/>
              </a:lnSpc>
              <a:spcAft>
                <a:spcPts val="600"/>
              </a:spcAft>
              <a:buNone/>
            </a:pPr>
            <a:r>
              <a:rPr lang="de-CH" sz="3000" dirty="0"/>
              <a:t>Beispiel: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7C35E55-42F3-44E5-8A11-ED6D9D414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43" y="2738341"/>
            <a:ext cx="2217964" cy="13645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A7412399-5213-478D-9274-77D14F97D4D4}"/>
              </a:ext>
            </a:extLst>
          </p:cNvPr>
          <p:cNvSpPr txBox="1"/>
          <p:nvPr/>
        </p:nvSpPr>
        <p:spPr>
          <a:xfrm>
            <a:off x="4049808" y="4844675"/>
            <a:ext cx="5198968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ea typeface="+mn-lt"/>
                <a:cs typeface="+mn-lt"/>
                <a:hlinkClick r:id="rId3"/>
              </a:rPr>
              <a:t>https://de.wikipedia.org/wiki/Auszeichnungssprache#Lightweight_Markup_Language</a:t>
            </a:r>
            <a:endParaRPr lang="en-US" sz="1050" dirty="0"/>
          </a:p>
          <a:p>
            <a:endParaRPr lang="en-US" sz="1050" dirty="0">
              <a:ea typeface="+mn-lt"/>
              <a:cs typeface="+mn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5451C3-B6F0-40A7-B8D0-A8ACD42F6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27947"/>
            <a:ext cx="4572000" cy="3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97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DE122E-CA67-4A1B-9E25-2F462C937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Markdown</a:t>
            </a:r>
            <a:r>
              <a:rPr lang="de-CH" dirty="0"/>
              <a:t> (*.md-Files) + VS Code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7073E0-2066-4D61-BF5C-C65D3E943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de-CH" dirty="0"/>
          </a:p>
        </p:txBody>
      </p:sp>
      <p:pic>
        <p:nvPicPr>
          <p:cNvPr id="4" name="Bildschirmaufzeichnung 3">
            <a:hlinkClick r:id="" action="ppaction://media"/>
            <a:extLst>
              <a:ext uri="{FF2B5EF4-FFF2-40B4-BE49-F238E27FC236}">
                <a16:creationId xmlns:a16="http://schemas.microsoft.com/office/drawing/2014/main" id="{8A3458EB-28B8-49C6-9941-28D8E73816F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60" end="4988.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700" y="1152475"/>
            <a:ext cx="7419975" cy="384138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CE6E634-F364-4D4E-A8F9-BA451B20F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1974" y="0"/>
            <a:ext cx="962025" cy="591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1431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AAE921-E8EF-458C-B541-436634031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Überschriften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177A9EB-6185-45F0-BA7E-6B2CE4F62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152476"/>
            <a:ext cx="7753350" cy="36595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8217EF5-649C-4089-BCA0-247AECDFD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974" y="0"/>
            <a:ext cx="962025" cy="591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6535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BB189-0503-432C-9B3B-20A0C05E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Auflistungen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0BF902-9F0D-4168-83F9-ED532879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75"/>
            <a:ext cx="8483769" cy="302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FD6AFEB-44A8-486D-88F3-E89360019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974" y="0"/>
            <a:ext cx="962025" cy="591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70314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67E6D5-8298-4B2F-BBF1-B10F0F2F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Textmarkierungen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4622FB5-6CD2-4165-803E-944A1AB9B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41" y="1677595"/>
            <a:ext cx="7854558" cy="947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AC8DD2D-3D3B-4588-B103-F7E86457D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974" y="0"/>
            <a:ext cx="962025" cy="591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2967785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400387a-212f-43ea-ac7f-77aa12d7977e}" enabled="0" method="" siteId="{d400387a-212f-43ea-ac7f-77aa12d7977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1263</Words>
  <Application>Microsoft Office PowerPoint</Application>
  <PresentationFormat>Bildschirmpräsentation (16:9)</PresentationFormat>
  <Paragraphs>162</Paragraphs>
  <Slides>32</Slides>
  <Notes>23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7" baseType="lpstr">
      <vt:lpstr>Roboto</vt:lpstr>
      <vt:lpstr>Wingdings</vt:lpstr>
      <vt:lpstr>Consolas</vt:lpstr>
      <vt:lpstr>Arial</vt:lpstr>
      <vt:lpstr>Simple Light</vt:lpstr>
      <vt:lpstr>Programming Basics</vt:lpstr>
      <vt:lpstr>Heute</vt:lpstr>
      <vt:lpstr>Dokumentation</vt:lpstr>
      <vt:lpstr>Auszeichnungssprache (markup language)</vt:lpstr>
      <vt:lpstr>Markdown</vt:lpstr>
      <vt:lpstr>Markdown (*.md-Files) + VS Code</vt:lpstr>
      <vt:lpstr>Überschriften</vt:lpstr>
      <vt:lpstr>Auflistungen</vt:lpstr>
      <vt:lpstr>Textmarkierungen</vt:lpstr>
      <vt:lpstr>Bilder</vt:lpstr>
      <vt:lpstr>Pfade</vt:lpstr>
      <vt:lpstr>Pfade</vt:lpstr>
      <vt:lpstr>Relative Pfade beginnen mit . oder ..</vt:lpstr>
      <vt:lpstr>Relative Pfade beginnen mit . oder ..</vt:lpstr>
      <vt:lpstr>Links</vt:lpstr>
      <vt:lpstr>Code</vt:lpstr>
      <vt:lpstr>Markdown Cheat Sheets</vt:lpstr>
      <vt:lpstr>Kommentare im Python Code</vt:lpstr>
      <vt:lpstr>Auftrag: Dokumentation für UML-Python Beispiel erstellen  (Mermaid Code-Block:   ```mermaid  ``` )</vt:lpstr>
      <vt:lpstr>Pause</vt:lpstr>
      <vt:lpstr>PowerPoint-Präsentation</vt:lpstr>
      <vt:lpstr>Versionierung</vt:lpstr>
      <vt:lpstr>Versionsverwaltung mit git</vt:lpstr>
      <vt:lpstr>Versionsverwaltung mit git</vt:lpstr>
      <vt:lpstr>Idee</vt:lpstr>
      <vt:lpstr>PowerPoint-Präsentation</vt:lpstr>
      <vt:lpstr>Arbeitsfluss Git + GitHub</vt:lpstr>
      <vt:lpstr>Versionsnachrichten</vt:lpstr>
      <vt:lpstr>Git commit messages</vt:lpstr>
      <vt:lpstr>Git(hub) : Arbeitsaufträge (in class)</vt:lpstr>
      <vt:lpstr>Pause</vt:lpstr>
      <vt:lpstr>Woche 2: Arbeitsaufträge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Basics</dc:title>
  <dc:creator>Balthasar Hofer</dc:creator>
  <cp:lastModifiedBy>ralf.kredel</cp:lastModifiedBy>
  <cp:revision>86</cp:revision>
  <dcterms:modified xsi:type="dcterms:W3CDTF">2024-09-23T11:59:44Z</dcterms:modified>
</cp:coreProperties>
</file>